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Brightwall" charset="1" panose="02000500000000000000"/>
      <p:regular r:id="rId7"/>
    </p:embeddedFont>
    <p:embeddedFont>
      <p:font typeface="Arimo Bold" charset="1" panose="020B0704020202020204"/>
      <p:regular r:id="rId8"/>
    </p:embeddedFont>
    <p:embeddedFont>
      <p:font typeface="Archivo Black" charset="1" panose="020B0A03020202020B04"/>
      <p:regular r:id="rId9"/>
    </p:embeddedFont>
    <p:embeddedFont>
      <p:font typeface="Poppins Light Bold" charset="1" panose="02000000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0683655" y="-1723820"/>
            <a:ext cx="34276101" cy="23666824"/>
          </a:xfrm>
          <a:custGeom>
            <a:avLst/>
            <a:gdLst/>
            <a:ahLst/>
            <a:cxnLst/>
            <a:rect r="r" b="b" t="t" l="l"/>
            <a:pathLst>
              <a:path h="23666824" w="34276101">
                <a:moveTo>
                  <a:pt x="0" y="0"/>
                </a:moveTo>
                <a:lnTo>
                  <a:pt x="34276100" y="0"/>
                </a:lnTo>
                <a:lnTo>
                  <a:pt x="34276100" y="23666824"/>
                </a:lnTo>
                <a:lnTo>
                  <a:pt x="0" y="236668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3571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981435" y="6451099"/>
            <a:ext cx="2277865" cy="2277865"/>
          </a:xfrm>
          <a:custGeom>
            <a:avLst/>
            <a:gdLst/>
            <a:ahLst/>
            <a:cxnLst/>
            <a:rect r="r" b="b" t="t" l="l"/>
            <a:pathLst>
              <a:path h="2277865" w="2277865">
                <a:moveTo>
                  <a:pt x="0" y="0"/>
                </a:moveTo>
                <a:lnTo>
                  <a:pt x="2277865" y="0"/>
                </a:lnTo>
                <a:lnTo>
                  <a:pt x="2277865" y="2277865"/>
                </a:lnTo>
                <a:lnTo>
                  <a:pt x="0" y="22778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0" y="9199095"/>
            <a:ext cx="18419957" cy="1135649"/>
            <a:chOff x="0" y="0"/>
            <a:chExt cx="6278214" cy="387072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278214" cy="387072"/>
            </a:xfrm>
            <a:custGeom>
              <a:avLst/>
              <a:gdLst/>
              <a:ahLst/>
              <a:cxnLst/>
              <a:rect r="r" b="b" t="t" l="l"/>
              <a:pathLst>
                <a:path h="387072" w="6278214">
                  <a:moveTo>
                    <a:pt x="0" y="0"/>
                  </a:moveTo>
                  <a:lnTo>
                    <a:pt x="6278214" y="0"/>
                  </a:lnTo>
                  <a:lnTo>
                    <a:pt x="6278214" y="387072"/>
                  </a:lnTo>
                  <a:lnTo>
                    <a:pt x="0" y="387072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6278214" cy="425172"/>
            </a:xfrm>
            <a:prstGeom prst="rect">
              <a:avLst/>
            </a:prstGeom>
          </p:spPr>
          <p:txBody>
            <a:bodyPr anchor="ctr" rtlCol="false" tIns="51955" lIns="51955" bIns="51955" rIns="51955"/>
            <a:lstStyle/>
            <a:p>
              <a:pPr algn="ctr">
                <a:lnSpc>
                  <a:spcPts val="206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1704432" y="6993000"/>
            <a:ext cx="3036479" cy="1552400"/>
          </a:xfrm>
          <a:custGeom>
            <a:avLst/>
            <a:gdLst/>
            <a:ahLst/>
            <a:cxnLst/>
            <a:rect r="r" b="b" t="t" l="l"/>
            <a:pathLst>
              <a:path h="1552400" w="3036479">
                <a:moveTo>
                  <a:pt x="0" y="0"/>
                </a:moveTo>
                <a:lnTo>
                  <a:pt x="3036479" y="0"/>
                </a:lnTo>
                <a:lnTo>
                  <a:pt x="3036479" y="1552400"/>
                </a:lnTo>
                <a:lnTo>
                  <a:pt x="0" y="1552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930612" y="-318275"/>
            <a:ext cx="8693114" cy="4276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86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655296"/>
            <a:ext cx="11547122" cy="17820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649"/>
              </a:lnSpc>
            </a:pPr>
            <a:r>
              <a:rPr lang="en-US" sz="10463">
                <a:solidFill>
                  <a:srgbClr val="BC1823"/>
                </a:solidFill>
                <a:latin typeface="Brightwall"/>
                <a:ea typeface="Brightwall"/>
                <a:cs typeface="Brightwall"/>
                <a:sym typeface="Brightwall"/>
              </a:rPr>
              <a:t>Built for Freedom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848540" y="9309948"/>
            <a:ext cx="8590919" cy="7996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25"/>
              </a:lnSpc>
            </a:pPr>
            <a:r>
              <a:rPr lang="en-US" sz="4517">
                <a:solidFill>
                  <a:srgbClr val="F7F9FF"/>
                </a:solidFill>
                <a:latin typeface="Arimo Bold"/>
                <a:ea typeface="Arimo Bold"/>
                <a:cs typeface="Arimo Bold"/>
                <a:sym typeface="Arimo Bold"/>
              </a:rPr>
              <a:t>www.BlueprintForMen.org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209979" y="2279764"/>
            <a:ext cx="6160320" cy="9151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7310"/>
              </a:lnSpc>
            </a:pPr>
            <a:r>
              <a:rPr lang="en-US" sz="5221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Men’s Summit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549018" y="8197352"/>
            <a:ext cx="5553943" cy="4242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89"/>
              </a:lnSpc>
            </a:pPr>
            <a:r>
              <a:rPr lang="en-US" sz="242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Registration Ends Sep 1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954182" y="3104138"/>
            <a:ext cx="4536980" cy="629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92"/>
              </a:lnSpc>
            </a:pPr>
            <a:r>
              <a:rPr lang="en-US" sz="3708">
                <a:solidFill>
                  <a:srgbClr val="00000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@ </a:t>
            </a:r>
            <a:r>
              <a:rPr lang="en-US" sz="3708">
                <a:solidFill>
                  <a:srgbClr val="00000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Cohutta Springs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104309" y="7207697"/>
            <a:ext cx="6951106" cy="922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55"/>
              </a:lnSpc>
            </a:pPr>
            <a:r>
              <a:rPr lang="en-US" sz="4789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Register Today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152073" y="3805056"/>
            <a:ext cx="5339089" cy="529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Poppins Light Bold"/>
                <a:ea typeface="Poppins Light Bold"/>
                <a:cs typeface="Poppins Light Bold"/>
                <a:sym typeface="Poppins Light Bold"/>
              </a:rPr>
              <a:t>September 13-15, 2024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DAGMhgVcdNA</dc:identifier>
  <dcterms:modified xsi:type="dcterms:W3CDTF">2011-08-01T06:04:30Z</dcterms:modified>
  <cp:revision>1</cp:revision>
  <dc:title>BUILT FOR FREEDOM MEN'S SUMMIT - Slide</dc:title>
</cp:coreProperties>
</file>