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Trocchi" charset="1" panose="000005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League Spartan" charset="1" panose="00000800000000000000"/>
      <p:regular r:id="rId13"/>
    </p:embeddedFont>
    <p:embeddedFont>
      <p:font typeface="Poppins Medium" charset="1" panose="02000000000000000000"/>
      <p:regular r:id="rId14"/>
    </p:embeddedFont>
    <p:embeddedFont>
      <p:font typeface="Poppins Medium Bold" charset="1" panose="02000000000000000000"/>
      <p:regular r:id="rId15"/>
    </p:embeddedFont>
    <p:embeddedFont>
      <p:font typeface="Glaser Stencil" charset="1" panose="020B05040202050703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58788" y="5017818"/>
            <a:ext cx="1220859" cy="1220859"/>
          </a:xfrm>
          <a:custGeom>
            <a:avLst/>
            <a:gdLst/>
            <a:ahLst/>
            <a:cxnLst/>
            <a:rect r="r" b="b" t="t" l="l"/>
            <a:pathLst>
              <a:path h="1220859" w="1220859">
                <a:moveTo>
                  <a:pt x="0" y="0"/>
                </a:moveTo>
                <a:lnTo>
                  <a:pt x="1220859" y="0"/>
                </a:lnTo>
                <a:lnTo>
                  <a:pt x="1220859" y="1220859"/>
                </a:lnTo>
                <a:lnTo>
                  <a:pt x="0" y="1220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9730" y="2080366"/>
            <a:ext cx="15248539" cy="7095763"/>
          </a:xfrm>
          <a:custGeom>
            <a:avLst/>
            <a:gdLst/>
            <a:ahLst/>
            <a:cxnLst/>
            <a:rect r="r" b="b" t="t" l="l"/>
            <a:pathLst>
              <a:path h="7095763" w="15248539">
                <a:moveTo>
                  <a:pt x="0" y="0"/>
                </a:moveTo>
                <a:lnTo>
                  <a:pt x="15248540" y="0"/>
                </a:lnTo>
                <a:lnTo>
                  <a:pt x="15248540" y="7095763"/>
                </a:lnTo>
                <a:lnTo>
                  <a:pt x="0" y="7095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24" t="-1529" r="-324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73514">
            <a:off x="2719853" y="6427447"/>
            <a:ext cx="866812" cy="507085"/>
          </a:xfrm>
          <a:custGeom>
            <a:avLst/>
            <a:gdLst/>
            <a:ahLst/>
            <a:cxnLst/>
            <a:rect r="r" b="b" t="t" l="l"/>
            <a:pathLst>
              <a:path h="507085" w="866812">
                <a:moveTo>
                  <a:pt x="0" y="0"/>
                </a:moveTo>
                <a:lnTo>
                  <a:pt x="866811" y="0"/>
                </a:lnTo>
                <a:lnTo>
                  <a:pt x="866811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08353" y="3512260"/>
            <a:ext cx="1291478" cy="1291478"/>
          </a:xfrm>
          <a:custGeom>
            <a:avLst/>
            <a:gdLst/>
            <a:ahLst/>
            <a:cxnLst/>
            <a:rect r="r" b="b" t="t" l="l"/>
            <a:pathLst>
              <a:path h="1291478" w="1291478">
                <a:moveTo>
                  <a:pt x="0" y="0"/>
                </a:moveTo>
                <a:lnTo>
                  <a:pt x="1291478" y="0"/>
                </a:lnTo>
                <a:lnTo>
                  <a:pt x="1291478" y="1291479"/>
                </a:lnTo>
                <a:lnTo>
                  <a:pt x="0" y="1291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206584">
            <a:off x="10616607" y="5849714"/>
            <a:ext cx="2872605" cy="2125728"/>
          </a:xfrm>
          <a:custGeom>
            <a:avLst/>
            <a:gdLst/>
            <a:ahLst/>
            <a:cxnLst/>
            <a:rect r="r" b="b" t="t" l="l"/>
            <a:pathLst>
              <a:path h="2125728" w="2872605">
                <a:moveTo>
                  <a:pt x="0" y="0"/>
                </a:moveTo>
                <a:lnTo>
                  <a:pt x="2872605" y="0"/>
                </a:lnTo>
                <a:lnTo>
                  <a:pt x="2872605" y="2125728"/>
                </a:lnTo>
                <a:lnTo>
                  <a:pt x="0" y="21257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09872" y="895350"/>
            <a:ext cx="14868257" cy="106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5"/>
              </a:lnSpc>
            </a:pPr>
            <a:r>
              <a:rPr lang="en-US" sz="6160" spc="55">
                <a:solidFill>
                  <a:srgbClr val="000000"/>
                </a:solidFill>
                <a:latin typeface="Glaser Stencil"/>
              </a:rPr>
              <a:t>MEN UNDER CONSTRUCTION RETREAT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5757" y="524621"/>
            <a:ext cx="6997101" cy="504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</a:pPr>
            <a:r>
              <a:rPr lang="en-US" sz="2962">
                <a:solidFill>
                  <a:srgbClr val="000000"/>
                </a:solidFill>
                <a:latin typeface="Poppins Medium"/>
              </a:rPr>
              <a:t>Kentucky-Tennesse</a:t>
            </a:r>
            <a:r>
              <a:rPr lang="en-US" sz="2962">
                <a:solidFill>
                  <a:srgbClr val="000000"/>
                </a:solidFill>
                <a:latin typeface="Poppins Medium"/>
              </a:rPr>
              <a:t> Conference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59127" y="3108169"/>
            <a:ext cx="3469687" cy="404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7"/>
              </a:lnSpc>
            </a:pPr>
            <a:r>
              <a:rPr lang="en-US" sz="2412">
                <a:solidFill>
                  <a:srgbClr val="000000"/>
                </a:solidFill>
                <a:latin typeface="League Spartan"/>
              </a:rPr>
              <a:t>October 27-29, 2023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57024" y="2553202"/>
            <a:ext cx="5348447" cy="481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6"/>
              </a:lnSpc>
            </a:pPr>
            <a:r>
              <a:rPr lang="en-US" sz="2790">
                <a:solidFill>
                  <a:srgbClr val="000000"/>
                </a:solidFill>
                <a:latin typeface="League Spartan"/>
              </a:rPr>
              <a:t>Location: Indian Creek Camp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60416" y="9382125"/>
            <a:ext cx="6767168" cy="604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3631">
                <a:solidFill>
                  <a:srgbClr val="000000"/>
                </a:solidFill>
                <a:latin typeface="Poppins Medium Bold"/>
              </a:rPr>
              <a:t>www.blueprintformen.org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00192" y="4064710"/>
            <a:ext cx="5462111" cy="912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5314">
                <a:solidFill>
                  <a:srgbClr val="000000"/>
                </a:solidFill>
                <a:latin typeface="Montserrat Classic"/>
              </a:rPr>
              <a:t>REGISTER HERE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589093" y="5837971"/>
            <a:ext cx="2662093" cy="2662093"/>
          </a:xfrm>
          <a:custGeom>
            <a:avLst/>
            <a:gdLst/>
            <a:ahLst/>
            <a:cxnLst/>
            <a:rect r="r" b="b" t="t" l="l"/>
            <a:pathLst>
              <a:path h="2662093" w="2662093">
                <a:moveTo>
                  <a:pt x="0" y="0"/>
                </a:moveTo>
                <a:lnTo>
                  <a:pt x="2662093" y="0"/>
                </a:lnTo>
                <a:lnTo>
                  <a:pt x="2662093" y="2662093"/>
                </a:lnTo>
                <a:lnTo>
                  <a:pt x="0" y="2662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110327" y="4882231"/>
            <a:ext cx="4957533" cy="677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1"/>
              </a:lnSpc>
            </a:pPr>
            <a:r>
              <a:rPr lang="en-US" sz="3900">
                <a:solidFill>
                  <a:srgbClr val="000000"/>
                </a:solidFill>
                <a:latin typeface="Arimo"/>
              </a:rPr>
              <a:t>Deadline October 20th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DAFrjrzaLoY</dc:identifier>
  <dcterms:modified xsi:type="dcterms:W3CDTF">2011-08-01T06:04:30Z</dcterms:modified>
  <cp:revision>1</cp:revision>
  <dc:title>Men Under Construction Retreat -  Kentucky</dc:title>
</cp:coreProperties>
</file>