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7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Trocchi" charset="1" panose="00000500000000000000"/>
      <p:regular r:id="rId8"/>
    </p:embeddedFont>
    <p:embeddedFont>
      <p:font typeface="Arimo" charset="1" panose="020B0604020202020204"/>
      <p:regular r:id="rId9"/>
    </p:embeddedFont>
    <p:embeddedFont>
      <p:font typeface="Arimo Bold" charset="1" panose="020B0704020202020204"/>
      <p:regular r:id="rId10"/>
    </p:embeddedFont>
    <p:embeddedFont>
      <p:font typeface="Arimo Italics" charset="1" panose="020B0604020202090204"/>
      <p:regular r:id="rId11"/>
    </p:embeddedFont>
    <p:embeddedFont>
      <p:font typeface="Arimo Bold Italics" charset="1" panose="020B0704020202090204"/>
      <p:regular r:id="rId12"/>
    </p:embeddedFont>
    <p:embeddedFont>
      <p:font typeface="League Spartan" charset="1" panose="00000800000000000000"/>
      <p:regular r:id="rId13"/>
    </p:embeddedFont>
    <p:embeddedFont>
      <p:font typeface="Poppins Medium" charset="1" panose="02000000000000000000"/>
      <p:regular r:id="rId14"/>
    </p:embeddedFont>
    <p:embeddedFont>
      <p:font typeface="Poppins Medium Bold" charset="1" panose="02000000000000000000"/>
      <p:regular r:id="rId15"/>
    </p:embeddedFont>
    <p:embeddedFont>
      <p:font typeface="Glaser Stencil" charset="1" panose="020B05040202050703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B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58788" y="5017818"/>
            <a:ext cx="1220859" cy="1220859"/>
          </a:xfrm>
          <a:custGeom>
            <a:avLst/>
            <a:gdLst/>
            <a:ahLst/>
            <a:cxnLst/>
            <a:rect r="r" b="b" t="t" l="l"/>
            <a:pathLst>
              <a:path h="1220859" w="1220859">
                <a:moveTo>
                  <a:pt x="0" y="0"/>
                </a:moveTo>
                <a:lnTo>
                  <a:pt x="1220859" y="0"/>
                </a:lnTo>
                <a:lnTo>
                  <a:pt x="1220859" y="1220859"/>
                </a:lnTo>
                <a:lnTo>
                  <a:pt x="0" y="12208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19730" y="2080366"/>
            <a:ext cx="15248539" cy="7095763"/>
          </a:xfrm>
          <a:custGeom>
            <a:avLst/>
            <a:gdLst/>
            <a:ahLst/>
            <a:cxnLst/>
            <a:rect r="r" b="b" t="t" l="l"/>
            <a:pathLst>
              <a:path h="7095763" w="15248539">
                <a:moveTo>
                  <a:pt x="0" y="0"/>
                </a:moveTo>
                <a:lnTo>
                  <a:pt x="15248540" y="0"/>
                </a:lnTo>
                <a:lnTo>
                  <a:pt x="15248540" y="7095763"/>
                </a:lnTo>
                <a:lnTo>
                  <a:pt x="0" y="70957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24" t="-1529" r="-324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573514">
            <a:off x="2719853" y="6427447"/>
            <a:ext cx="866812" cy="507085"/>
          </a:xfrm>
          <a:custGeom>
            <a:avLst/>
            <a:gdLst/>
            <a:ahLst/>
            <a:cxnLst/>
            <a:rect r="r" b="b" t="t" l="l"/>
            <a:pathLst>
              <a:path h="507085" w="866812">
                <a:moveTo>
                  <a:pt x="0" y="0"/>
                </a:moveTo>
                <a:lnTo>
                  <a:pt x="866811" y="0"/>
                </a:lnTo>
                <a:lnTo>
                  <a:pt x="866811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008353" y="3512260"/>
            <a:ext cx="1291478" cy="1291478"/>
          </a:xfrm>
          <a:custGeom>
            <a:avLst/>
            <a:gdLst/>
            <a:ahLst/>
            <a:cxnLst/>
            <a:rect r="r" b="b" t="t" l="l"/>
            <a:pathLst>
              <a:path h="1291478" w="1291478">
                <a:moveTo>
                  <a:pt x="0" y="0"/>
                </a:moveTo>
                <a:lnTo>
                  <a:pt x="1291478" y="0"/>
                </a:lnTo>
                <a:lnTo>
                  <a:pt x="1291478" y="1291479"/>
                </a:lnTo>
                <a:lnTo>
                  <a:pt x="0" y="1291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206584">
            <a:off x="10202713" y="5310007"/>
            <a:ext cx="3249227" cy="2404428"/>
          </a:xfrm>
          <a:custGeom>
            <a:avLst/>
            <a:gdLst/>
            <a:ahLst/>
            <a:cxnLst/>
            <a:rect r="r" b="b" t="t" l="l"/>
            <a:pathLst>
              <a:path h="2404428" w="3249227">
                <a:moveTo>
                  <a:pt x="0" y="0"/>
                </a:moveTo>
                <a:lnTo>
                  <a:pt x="3249227" y="0"/>
                </a:lnTo>
                <a:lnTo>
                  <a:pt x="3249227" y="2404428"/>
                </a:lnTo>
                <a:lnTo>
                  <a:pt x="0" y="24044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09872" y="895350"/>
            <a:ext cx="14868257" cy="1060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25"/>
              </a:lnSpc>
            </a:pPr>
            <a:r>
              <a:rPr lang="en-US" sz="6160" spc="55">
                <a:solidFill>
                  <a:srgbClr val="000000"/>
                </a:solidFill>
                <a:latin typeface="Glaser Stencil"/>
              </a:rPr>
              <a:t>MEN UNDER CONSTRUCTION RETREAT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01327" y="524621"/>
            <a:ext cx="6997101" cy="504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47"/>
              </a:lnSpc>
            </a:pPr>
            <a:r>
              <a:rPr lang="en-US" sz="2962">
                <a:solidFill>
                  <a:srgbClr val="000000"/>
                </a:solidFill>
                <a:latin typeface="Poppins Medium"/>
              </a:rPr>
              <a:t>Georgia-Cumberland Conference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089738" y="3108169"/>
            <a:ext cx="3008466" cy="404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77"/>
              </a:lnSpc>
            </a:pPr>
            <a:r>
              <a:rPr lang="en-US" sz="2412">
                <a:solidFill>
                  <a:srgbClr val="000000"/>
                </a:solidFill>
                <a:latin typeface="League Spartan"/>
              </a:rPr>
              <a:t>October 6-8, 2023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64291" y="2553202"/>
            <a:ext cx="6533912" cy="481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6"/>
              </a:lnSpc>
            </a:pPr>
            <a:r>
              <a:rPr lang="en-US" sz="2790">
                <a:solidFill>
                  <a:srgbClr val="000000"/>
                </a:solidFill>
                <a:latin typeface="League Spartan"/>
              </a:rPr>
              <a:t>Cohutta Springs Conference Center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760416" y="9382125"/>
            <a:ext cx="6767168" cy="604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84"/>
              </a:lnSpc>
            </a:pPr>
            <a:r>
              <a:rPr lang="en-US" sz="3631">
                <a:solidFill>
                  <a:srgbClr val="000000"/>
                </a:solidFill>
                <a:latin typeface="Poppins Medium Bold"/>
              </a:rPr>
              <a:t>www.blueprintformen.org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100192" y="4064710"/>
            <a:ext cx="5462111" cy="9127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9"/>
              </a:lnSpc>
            </a:pPr>
            <a:r>
              <a:rPr lang="en-US" sz="5314">
                <a:solidFill>
                  <a:srgbClr val="000000"/>
                </a:solidFill>
                <a:latin typeface="Montserrat Classic"/>
              </a:rPr>
              <a:t>REGISTER HERE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589093" y="5837971"/>
            <a:ext cx="2662093" cy="2662093"/>
          </a:xfrm>
          <a:custGeom>
            <a:avLst/>
            <a:gdLst/>
            <a:ahLst/>
            <a:cxnLst/>
            <a:rect r="r" b="b" t="t" l="l"/>
            <a:pathLst>
              <a:path h="2662093" w="2662093">
                <a:moveTo>
                  <a:pt x="0" y="0"/>
                </a:moveTo>
                <a:lnTo>
                  <a:pt x="2662093" y="0"/>
                </a:lnTo>
                <a:lnTo>
                  <a:pt x="2662093" y="2662093"/>
                </a:lnTo>
                <a:lnTo>
                  <a:pt x="0" y="2662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1561657" y="4901281"/>
            <a:ext cx="4054874" cy="658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1"/>
              </a:lnSpc>
            </a:pPr>
            <a:r>
              <a:rPr lang="en-US" sz="3900">
                <a:solidFill>
                  <a:srgbClr val="000000"/>
                </a:solidFill>
                <a:latin typeface="Trocchi"/>
              </a:rPr>
              <a:t>Deadline Sept 27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DAFrjrzaLoY</dc:identifier>
  <dcterms:modified xsi:type="dcterms:W3CDTF">2011-08-01T06:04:30Z</dcterms:modified>
  <cp:revision>1</cp:revision>
  <dc:title>Men Under Construction Retreat  (Presentation (16:9))</dc:title>
</cp:coreProperties>
</file>