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1170-5F93-40AB-8CE4-BAA0A4613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B2B08-6C24-4DBA-8974-CB372399A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04B24-2939-4247-A5AD-A2DF28C8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2306D-BC27-4D25-8604-70C01613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A5B23-1ECE-4818-A5B8-FB8D6DF9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7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AF38-8867-47B2-AF0E-8F280DB7A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5C0DF-01F1-413B-B37F-8ED34918B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92A5D-8B62-478F-B2A5-FC09476D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247F3-0693-47D8-84EE-6DEB99BB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F272D-330C-48BA-9E95-6D2EA0DA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742062-A821-4101-88E0-D8C9555B8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5D0D7-B001-4827-9CBD-D19B94F5C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8C6C6-B67E-4266-84B5-493D54FE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CC0B-0C62-4D8C-B693-611AB8DA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68563-F607-4EF0-9E0E-AC2D3280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12BBF-F4CB-4C39-85D3-01487FC6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EF088-4BFA-4765-97AE-339EA1287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736C1-D5CB-4266-B8F9-318201D3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D221D-AD9F-4BD2-8F9C-6EF9FD38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24D6B-65F6-4CF4-84B4-552DF206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9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9E6B-7663-4FBD-9081-EA0627B06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AACE9-8F88-494B-8167-E82B51983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AB758-E94F-470E-BCEC-117B8C306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65BEB-D313-47C6-9655-17A89B43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F6A14-73FC-40FA-B62D-4924A9D9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4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52C7-A53B-402D-A3BC-B0445B635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9721B-5840-4FD4-920E-CEDD762AB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8F6AC-86D0-4061-97CD-05B7752BC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E424B-B6CF-413D-9749-554C74B44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BFA71-2DE0-4A42-A524-5ABDE115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5C34E-D2B6-4BDE-A394-E91DAC671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1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F90D1-67AB-4E32-9EFD-751C4B81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158FE-40D8-49B4-9C82-530C603D9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94C6F-0891-454A-93C6-E7E34B36B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BB8EE-415B-438F-8925-5B782AF63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D8C31-4199-4C6B-8FDA-F86BE52B4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C531A-1C75-4937-B8D0-DDF77714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365A6C-D3C7-4D2A-8E85-11D55530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CEE26-3025-4BBC-99A6-45403DAF6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6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F5E67-5244-401C-B43F-CC64A3CA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F33639-3CD5-4D30-8494-5683BEEBA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10409-B697-4FA5-B0FC-D8FDDAB6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3C56D-22B6-4633-9B7C-B7B8DA69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6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E6ABF-B7F6-44D8-BB37-9D6DD7339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2AB567-0954-412B-AAB2-2F91F5A0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D05AD-5D0E-43AE-8139-25833B66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9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F096-8EAF-48C1-A9F2-26BF326D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950AD-791A-4DA0-A88F-51B9A6F16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1BBA5-E7F8-4A86-A55B-66AF266E9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00D5F-0D3C-484D-96C9-60695D21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C78FF-3C96-4300-A60C-7AF8EB51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72221-C60F-41C8-80CD-61F3D9EA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5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6C7CF-3252-4650-932C-CD36D649E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376FE-0145-46C7-A834-2F87625DE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46B46-792E-4551-AE42-4803A3925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7E120-75C3-48DA-BD11-3C9C7F597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7A868-9BC3-4B3A-B81B-09BD0C5A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43F84-9E39-4C5A-8AB5-D266A030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9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C1BB93-EE6D-4141-B752-C2E8172FF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FDCAC-E1E9-452A-98CC-1DD8A872D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655F5-9DE1-4B2C-BF0B-8C6607DE0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4B881-1813-4F82-A5B4-74485AD6B4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FBC47-C161-4A42-B68D-36E0CF819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6B6D4-599B-4495-A4B8-F3682056B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A7A08-995B-4527-ABA5-F17F8879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7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A3947-6B63-4456-BDAC-04D5C5B09C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807AC-F2F6-4713-B182-BB09ED76EC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81C4C70-0599-486A-93FC-F236A0CEE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7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Miller</dc:creator>
  <cp:lastModifiedBy>Marty Miller</cp:lastModifiedBy>
  <cp:revision>1</cp:revision>
  <dcterms:created xsi:type="dcterms:W3CDTF">2021-07-07T20:14:44Z</dcterms:created>
  <dcterms:modified xsi:type="dcterms:W3CDTF">2021-07-07T20:18:47Z</dcterms:modified>
</cp:coreProperties>
</file>