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8"/>
  </p:notesMasterIdLst>
  <p:sldIdLst>
    <p:sldId id="556" r:id="rId2"/>
    <p:sldId id="602" r:id="rId3"/>
    <p:sldId id="563" r:id="rId4"/>
    <p:sldId id="707" r:id="rId5"/>
    <p:sldId id="746" r:id="rId6"/>
    <p:sldId id="624" r:id="rId7"/>
    <p:sldId id="570" r:id="rId8"/>
    <p:sldId id="261" r:id="rId9"/>
    <p:sldId id="379" r:id="rId10"/>
    <p:sldId id="380" r:id="rId11"/>
    <p:sldId id="493" r:id="rId12"/>
    <p:sldId id="610" r:id="rId13"/>
    <p:sldId id="613" r:id="rId14"/>
    <p:sldId id="611" r:id="rId15"/>
    <p:sldId id="612" r:id="rId16"/>
    <p:sldId id="497" r:id="rId17"/>
    <p:sldId id="378" r:id="rId18"/>
    <p:sldId id="614" r:id="rId19"/>
    <p:sldId id="594" r:id="rId20"/>
    <p:sldId id="581" r:id="rId21"/>
    <p:sldId id="582" r:id="rId22"/>
    <p:sldId id="714" r:id="rId23"/>
    <p:sldId id="591" r:id="rId24"/>
    <p:sldId id="715" r:id="rId25"/>
    <p:sldId id="592" r:id="rId26"/>
    <p:sldId id="576" r:id="rId27"/>
    <p:sldId id="709" r:id="rId28"/>
    <p:sldId id="577" r:id="rId29"/>
    <p:sldId id="710" r:id="rId30"/>
    <p:sldId id="572" r:id="rId31"/>
    <p:sldId id="564" r:id="rId32"/>
    <p:sldId id="706" r:id="rId33"/>
    <p:sldId id="747" r:id="rId34"/>
    <p:sldId id="423" r:id="rId35"/>
    <p:sldId id="679" r:id="rId36"/>
    <p:sldId id="684" r:id="rId37"/>
    <p:sldId id="768" r:id="rId38"/>
    <p:sldId id="752" r:id="rId39"/>
    <p:sldId id="491" r:id="rId40"/>
    <p:sldId id="735" r:id="rId41"/>
    <p:sldId id="681" r:id="rId42"/>
    <p:sldId id="751" r:id="rId43"/>
    <p:sldId id="702" r:id="rId44"/>
    <p:sldId id="450" r:id="rId45"/>
    <p:sldId id="750" r:id="rId46"/>
    <p:sldId id="703" r:id="rId47"/>
    <p:sldId id="749" r:id="rId48"/>
    <p:sldId id="687" r:id="rId49"/>
    <p:sldId id="700" r:id="rId50"/>
    <p:sldId id="701" r:id="rId51"/>
    <p:sldId id="587" r:id="rId52"/>
    <p:sldId id="616" r:id="rId53"/>
    <p:sldId id="258" r:id="rId54"/>
    <p:sldId id="646" r:id="rId55"/>
    <p:sldId id="648" r:id="rId56"/>
    <p:sldId id="689" r:id="rId57"/>
    <p:sldId id="462" r:id="rId58"/>
    <p:sldId id="691" r:id="rId59"/>
    <p:sldId id="692" r:id="rId60"/>
    <p:sldId id="693" r:id="rId61"/>
    <p:sldId id="763" r:id="rId62"/>
    <p:sldId id="764" r:id="rId63"/>
    <p:sldId id="765" r:id="rId64"/>
    <p:sldId id="745" r:id="rId65"/>
    <p:sldId id="590" r:id="rId66"/>
    <p:sldId id="716" r:id="rId67"/>
    <p:sldId id="600" r:id="rId68"/>
    <p:sldId id="766" r:id="rId69"/>
    <p:sldId id="753" r:id="rId70"/>
    <p:sldId id="652" r:id="rId71"/>
    <p:sldId id="655" r:id="rId72"/>
    <p:sldId id="656" r:id="rId73"/>
    <p:sldId id="658" r:id="rId74"/>
    <p:sldId id="685" r:id="rId75"/>
    <p:sldId id="767" r:id="rId76"/>
    <p:sldId id="68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01" autoAdjust="0"/>
    <p:restoredTop sz="94660"/>
  </p:normalViewPr>
  <p:slideViewPr>
    <p:cSldViewPr snapToGrid="0">
      <p:cViewPr varScale="1">
        <p:scale>
          <a:sx n="78" d="100"/>
          <a:sy n="78" d="100"/>
        </p:scale>
        <p:origin x="67"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Momentum Events</c:v>
                </c:pt>
              </c:strCache>
            </c:strRef>
          </c:tx>
          <c:spPr>
            <a:solidFill>
              <a:schemeClr val="accent1"/>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480</c:v>
                </c:pt>
                <c:pt idx="1">
                  <c:v>900</c:v>
                </c:pt>
                <c:pt idx="2">
                  <c:v>990</c:v>
                </c:pt>
                <c:pt idx="3">
                  <c:v>3290</c:v>
                </c:pt>
                <c:pt idx="4">
                  <c:v>2810</c:v>
                </c:pt>
              </c:numCache>
            </c:numRef>
          </c:val>
          <c:extLst>
            <c:ext xmlns:c16="http://schemas.microsoft.com/office/drawing/2014/chart" uri="{C3380CC4-5D6E-409C-BE32-E72D297353CC}">
              <c16:uniqueId val="{00000000-6786-4941-AF9D-E3942B636698}"/>
            </c:ext>
          </c:extLst>
        </c:ser>
        <c:ser>
          <c:idx val="1"/>
          <c:order val="1"/>
          <c:tx>
            <c:strRef>
              <c:f>Sheet1!$C$1</c:f>
              <c:strCache>
                <c:ptCount val="1"/>
                <c:pt idx="0">
                  <c:v>Training Seminars</c:v>
                </c:pt>
              </c:strCache>
            </c:strRef>
          </c:tx>
          <c:spPr>
            <a:solidFill>
              <a:schemeClr val="accent2"/>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Sheet1!$C$2:$C$6</c:f>
              <c:numCache>
                <c:formatCode>General</c:formatCode>
                <c:ptCount val="5"/>
                <c:pt idx="0">
                  <c:v>640</c:v>
                </c:pt>
                <c:pt idx="1">
                  <c:v>604</c:v>
                </c:pt>
                <c:pt idx="2">
                  <c:v>630</c:v>
                </c:pt>
                <c:pt idx="3">
                  <c:v>1550</c:v>
                </c:pt>
                <c:pt idx="4">
                  <c:v>1450</c:v>
                </c:pt>
              </c:numCache>
            </c:numRef>
          </c:val>
          <c:extLst>
            <c:ext xmlns:c16="http://schemas.microsoft.com/office/drawing/2014/chart" uri="{C3380CC4-5D6E-409C-BE32-E72D297353CC}">
              <c16:uniqueId val="{00000001-6786-4941-AF9D-E3942B636698}"/>
            </c:ext>
          </c:extLst>
        </c:ser>
        <c:ser>
          <c:idx val="2"/>
          <c:order val="2"/>
          <c:tx>
            <c:strRef>
              <c:f>Sheet1!$D$1</c:f>
              <c:strCache>
                <c:ptCount val="1"/>
                <c:pt idx="0">
                  <c:v>Outdoor Adventure</c:v>
                </c:pt>
              </c:strCache>
            </c:strRef>
          </c:tx>
          <c:spPr>
            <a:solidFill>
              <a:schemeClr val="accent3"/>
            </a:solidFill>
            <a:ln>
              <a:noFill/>
            </a:ln>
            <a:effectLst/>
          </c:spPr>
          <c:invertIfNegative val="0"/>
          <c:cat>
            <c:numRef>
              <c:f>Sheet1!$A$2:$A$6</c:f>
              <c:numCache>
                <c:formatCode>General</c:formatCode>
                <c:ptCount val="5"/>
                <c:pt idx="0">
                  <c:v>2014</c:v>
                </c:pt>
                <c:pt idx="1">
                  <c:v>2015</c:v>
                </c:pt>
                <c:pt idx="2">
                  <c:v>2016</c:v>
                </c:pt>
                <c:pt idx="3">
                  <c:v>2017</c:v>
                </c:pt>
                <c:pt idx="4">
                  <c:v>2018</c:v>
                </c:pt>
              </c:numCache>
            </c:numRef>
          </c:cat>
          <c:val>
            <c:numRef>
              <c:f>Sheet1!$D$2:$D$6</c:f>
              <c:numCache>
                <c:formatCode>General</c:formatCode>
                <c:ptCount val="5"/>
                <c:pt idx="0">
                  <c:v>600</c:v>
                </c:pt>
                <c:pt idx="1">
                  <c:v>1760</c:v>
                </c:pt>
                <c:pt idx="2">
                  <c:v>1760</c:v>
                </c:pt>
                <c:pt idx="3">
                  <c:v>2180</c:v>
                </c:pt>
                <c:pt idx="4">
                  <c:v>2800</c:v>
                </c:pt>
              </c:numCache>
            </c:numRef>
          </c:val>
          <c:extLst>
            <c:ext xmlns:c16="http://schemas.microsoft.com/office/drawing/2014/chart" uri="{C3380CC4-5D6E-409C-BE32-E72D297353CC}">
              <c16:uniqueId val="{00000002-6786-4941-AF9D-E3942B636698}"/>
            </c:ext>
          </c:extLst>
        </c:ser>
        <c:dLbls>
          <c:showLegendKey val="0"/>
          <c:showVal val="0"/>
          <c:showCatName val="0"/>
          <c:showSerName val="0"/>
          <c:showPercent val="0"/>
          <c:showBubbleSize val="0"/>
        </c:dLbls>
        <c:gapWidth val="219"/>
        <c:overlap val="-27"/>
        <c:axId val="655715856"/>
        <c:axId val="532149584"/>
      </c:barChart>
      <c:catAx>
        <c:axId val="65571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2149584"/>
        <c:crosses val="autoZero"/>
        <c:auto val="1"/>
        <c:lblAlgn val="ctr"/>
        <c:lblOffset val="100"/>
        <c:noMultiLvlLbl val="0"/>
      </c:catAx>
      <c:valAx>
        <c:axId val="53214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571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Manhood</c:v>
                </c:pt>
              </c:strCache>
            </c:strRef>
          </c:tx>
          <c:spPr>
            <a:solidFill>
              <a:schemeClr val="accent1"/>
            </a:solidFill>
            <a:ln>
              <a:noFill/>
            </a:ln>
            <a:effectLst/>
          </c:spPr>
          <c:invertIfNegative val="0"/>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8</c:v>
                </c:pt>
                <c:pt idx="1">
                  <c:v>16</c:v>
                </c:pt>
                <c:pt idx="2">
                  <c:v>24</c:v>
                </c:pt>
                <c:pt idx="3">
                  <c:v>25</c:v>
                </c:pt>
              </c:numCache>
            </c:numRef>
          </c:val>
          <c:extLst>
            <c:ext xmlns:c16="http://schemas.microsoft.com/office/drawing/2014/chart" uri="{C3380CC4-5D6E-409C-BE32-E72D297353CC}">
              <c16:uniqueId val="{00000000-A5DE-4200-84C1-38B71EBD2284}"/>
            </c:ext>
          </c:extLst>
        </c:ser>
        <c:ser>
          <c:idx val="1"/>
          <c:order val="1"/>
          <c:tx>
            <c:strRef>
              <c:f>Sheet1!$C$1</c:f>
              <c:strCache>
                <c:ptCount val="1"/>
                <c:pt idx="0">
                  <c:v>Recovery</c:v>
                </c:pt>
              </c:strCache>
            </c:strRef>
          </c:tx>
          <c:spPr>
            <a:solidFill>
              <a:schemeClr val="accent2"/>
            </a:solidFill>
            <a:ln>
              <a:noFill/>
            </a:ln>
            <a:effectLst/>
          </c:spPr>
          <c:invertIfNegative val="0"/>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1</c:v>
                </c:pt>
                <c:pt idx="1">
                  <c:v>2</c:v>
                </c:pt>
                <c:pt idx="2">
                  <c:v>3</c:v>
                </c:pt>
                <c:pt idx="3">
                  <c:v>4</c:v>
                </c:pt>
              </c:numCache>
            </c:numRef>
          </c:val>
          <c:extLst>
            <c:ext xmlns:c16="http://schemas.microsoft.com/office/drawing/2014/chart" uri="{C3380CC4-5D6E-409C-BE32-E72D297353CC}">
              <c16:uniqueId val="{00000001-A5DE-4200-84C1-38B71EBD2284}"/>
            </c:ext>
          </c:extLst>
        </c:ser>
        <c:ser>
          <c:idx val="2"/>
          <c:order val="2"/>
          <c:tx>
            <c:strRef>
              <c:f>Sheet1!$D$1</c:f>
              <c:strCache>
                <c:ptCount val="1"/>
                <c:pt idx="0">
                  <c:v>Discipleship</c:v>
                </c:pt>
              </c:strCache>
            </c:strRef>
          </c:tx>
          <c:spPr>
            <a:solidFill>
              <a:schemeClr val="accent3"/>
            </a:solidFill>
            <a:ln>
              <a:noFill/>
            </a:ln>
            <a:effectLst/>
          </c:spPr>
          <c:invertIfNegative val="0"/>
          <c:cat>
            <c:numRef>
              <c:f>Sheet1!$A$2:$A$5</c:f>
              <c:numCache>
                <c:formatCode>General</c:formatCode>
                <c:ptCount val="4"/>
                <c:pt idx="0">
                  <c:v>2015</c:v>
                </c:pt>
                <c:pt idx="1">
                  <c:v>2016</c:v>
                </c:pt>
                <c:pt idx="2">
                  <c:v>2017</c:v>
                </c:pt>
                <c:pt idx="3">
                  <c:v>2018</c:v>
                </c:pt>
              </c:numCache>
            </c:numRef>
          </c:cat>
          <c:val>
            <c:numRef>
              <c:f>Sheet1!$D$2:$D$5</c:f>
              <c:numCache>
                <c:formatCode>General</c:formatCode>
                <c:ptCount val="4"/>
                <c:pt idx="0">
                  <c:v>0</c:v>
                </c:pt>
                <c:pt idx="1">
                  <c:v>1</c:v>
                </c:pt>
                <c:pt idx="2">
                  <c:v>4</c:v>
                </c:pt>
                <c:pt idx="3">
                  <c:v>6</c:v>
                </c:pt>
              </c:numCache>
            </c:numRef>
          </c:val>
          <c:extLst>
            <c:ext xmlns:c16="http://schemas.microsoft.com/office/drawing/2014/chart" uri="{C3380CC4-5D6E-409C-BE32-E72D297353CC}">
              <c16:uniqueId val="{00000002-A5DE-4200-84C1-38B71EBD2284}"/>
            </c:ext>
          </c:extLst>
        </c:ser>
        <c:dLbls>
          <c:showLegendKey val="0"/>
          <c:showVal val="0"/>
          <c:showCatName val="0"/>
          <c:showSerName val="0"/>
          <c:showPercent val="0"/>
          <c:showBubbleSize val="0"/>
        </c:dLbls>
        <c:gapWidth val="219"/>
        <c:overlap val="-27"/>
        <c:axId val="1022941008"/>
        <c:axId val="1022945272"/>
      </c:barChart>
      <c:catAx>
        <c:axId val="102294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22945272"/>
        <c:crosses val="autoZero"/>
        <c:auto val="1"/>
        <c:lblAlgn val="ctr"/>
        <c:lblOffset val="100"/>
        <c:noMultiLvlLbl val="0"/>
      </c:catAx>
      <c:valAx>
        <c:axId val="1022945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22941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ata12.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diagrams/_rels/data1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106.svg"/></Relationships>
</file>

<file path=ppt/diagrams/_rels/data1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05.png"/><Relationship Id="rId7" Type="http://schemas.openxmlformats.org/officeDocument/2006/relationships/image" Target="../media/image118.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06.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66.png"/><Relationship Id="rId6" Type="http://schemas.openxmlformats.org/officeDocument/2006/relationships/image" Target="../media/image59.sv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70.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87.png"/><Relationship Id="rId6" Type="http://schemas.openxmlformats.org/officeDocument/2006/relationships/image" Target="../media/image78.svg"/><Relationship Id="rId11" Type="http://schemas.openxmlformats.org/officeDocument/2006/relationships/image" Target="../media/image92.png"/><Relationship Id="rId5" Type="http://schemas.openxmlformats.org/officeDocument/2006/relationships/image" Target="../media/image89.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91.png"/><Relationship Id="rId14" Type="http://schemas.openxmlformats.org/officeDocument/2006/relationships/image" Target="../media/image8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104.svg"/><Relationship Id="rId2" Type="http://schemas.openxmlformats.org/officeDocument/2006/relationships/image" Target="../media/image94.svg"/><Relationship Id="rId1" Type="http://schemas.openxmlformats.org/officeDocument/2006/relationships/image" Target="../media/image107.png"/><Relationship Id="rId6" Type="http://schemas.openxmlformats.org/officeDocument/2006/relationships/image" Target="../media/image98.svg"/><Relationship Id="rId11" Type="http://schemas.openxmlformats.org/officeDocument/2006/relationships/image" Target="../media/image112.png"/><Relationship Id="rId5" Type="http://schemas.openxmlformats.org/officeDocument/2006/relationships/image" Target="../media/image109.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11.png"/><Relationship Id="rId14" Type="http://schemas.openxmlformats.org/officeDocument/2006/relationships/image" Target="../media/image106.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3.png"/><Relationship Id="rId7" Type="http://schemas.openxmlformats.org/officeDocument/2006/relationships/image" Target="../media/image122.png"/><Relationship Id="rId2" Type="http://schemas.openxmlformats.org/officeDocument/2006/relationships/image" Target="../media/image115.svg"/><Relationship Id="rId1" Type="http://schemas.openxmlformats.org/officeDocument/2006/relationships/image" Target="../media/image120.png"/><Relationship Id="rId6" Type="http://schemas.openxmlformats.org/officeDocument/2006/relationships/image" Target="../media/image117.svg"/><Relationship Id="rId5" Type="http://schemas.openxmlformats.org/officeDocument/2006/relationships/image" Target="../media/image121.png"/><Relationship Id="rId4" Type="http://schemas.openxmlformats.org/officeDocument/2006/relationships/image" Target="../media/image10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5ED750-1C28-4E65-9484-50F3C80134D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E89A91B-FD08-4CEC-A9BD-B20CE4780887}">
      <dgm:prSet/>
      <dgm:spPr/>
      <dgm:t>
        <a:bodyPr/>
        <a:lstStyle/>
        <a:p>
          <a:r>
            <a:rPr lang="en-US" dirty="0"/>
            <a:t>I.   Story: The Manhood Journey</a:t>
          </a:r>
        </a:p>
      </dgm:t>
    </dgm:pt>
    <dgm:pt modelId="{B9B6E2AC-E5CF-4189-8AD5-A22AF9F12BA2}" type="parTrans" cxnId="{4C3DF8F9-F05F-44D8-BEC6-53280121F141}">
      <dgm:prSet/>
      <dgm:spPr/>
      <dgm:t>
        <a:bodyPr/>
        <a:lstStyle/>
        <a:p>
          <a:endParaRPr lang="en-US"/>
        </a:p>
      </dgm:t>
    </dgm:pt>
    <dgm:pt modelId="{E4DEE2C9-39B2-4082-9C2D-1AFB9DBEA2EA}" type="sibTrans" cxnId="{4C3DF8F9-F05F-44D8-BEC6-53280121F141}">
      <dgm:prSet/>
      <dgm:spPr/>
      <dgm:t>
        <a:bodyPr/>
        <a:lstStyle/>
        <a:p>
          <a:endParaRPr lang="en-US"/>
        </a:p>
      </dgm:t>
    </dgm:pt>
    <dgm:pt modelId="{B5861CA4-176B-4A34-BD3C-E8AE3125A012}">
      <dgm:prSet/>
      <dgm:spPr/>
      <dgm:t>
        <a:bodyPr/>
        <a:lstStyle/>
        <a:p>
          <a:r>
            <a:rPr lang="en-US" dirty="0"/>
            <a:t>II.  Problem: Manhood Crisis</a:t>
          </a:r>
        </a:p>
      </dgm:t>
    </dgm:pt>
    <dgm:pt modelId="{0C4D975D-32FE-462B-AC9F-A5CAAE24D7E8}" type="parTrans" cxnId="{59AAC2C2-538C-4969-B59D-4A4FC6962D2E}">
      <dgm:prSet/>
      <dgm:spPr/>
      <dgm:t>
        <a:bodyPr/>
        <a:lstStyle/>
        <a:p>
          <a:endParaRPr lang="en-US"/>
        </a:p>
      </dgm:t>
    </dgm:pt>
    <dgm:pt modelId="{C9962DFF-E030-4A15-90B0-2CDB5B6CF3D8}" type="sibTrans" cxnId="{59AAC2C2-538C-4969-B59D-4A4FC6962D2E}">
      <dgm:prSet/>
      <dgm:spPr/>
      <dgm:t>
        <a:bodyPr/>
        <a:lstStyle/>
        <a:p>
          <a:endParaRPr lang="en-US"/>
        </a:p>
      </dgm:t>
    </dgm:pt>
    <dgm:pt modelId="{2AF0CFA7-9E11-4BBA-B47E-94B8D44569CA}">
      <dgm:prSet/>
      <dgm:spPr/>
      <dgm:t>
        <a:bodyPr/>
        <a:lstStyle/>
        <a:p>
          <a:r>
            <a:rPr lang="en-US" dirty="0"/>
            <a:t>III. Solution: Strong Men of God</a:t>
          </a:r>
        </a:p>
      </dgm:t>
    </dgm:pt>
    <dgm:pt modelId="{0004E9E9-60D4-458A-8248-FA95199954D8}" type="parTrans" cxnId="{1D4A6B8F-FF0A-4994-81AF-6CE82066EBE3}">
      <dgm:prSet/>
      <dgm:spPr/>
      <dgm:t>
        <a:bodyPr/>
        <a:lstStyle/>
        <a:p>
          <a:endParaRPr lang="en-US"/>
        </a:p>
      </dgm:t>
    </dgm:pt>
    <dgm:pt modelId="{FE21DB57-B8BE-4E9D-991A-1929C3C6709B}" type="sibTrans" cxnId="{1D4A6B8F-FF0A-4994-81AF-6CE82066EBE3}">
      <dgm:prSet/>
      <dgm:spPr/>
      <dgm:t>
        <a:bodyPr/>
        <a:lstStyle/>
        <a:p>
          <a:endParaRPr lang="en-US"/>
        </a:p>
      </dgm:t>
    </dgm:pt>
    <dgm:pt modelId="{6B356AD9-8542-4971-8F64-783132FD6D2D}">
      <dgm:prSet/>
      <dgm:spPr/>
      <dgm:t>
        <a:bodyPr/>
        <a:lstStyle/>
        <a:p>
          <a:r>
            <a:rPr lang="en-US" dirty="0"/>
            <a:t>IV. System: Blueprint for Men</a:t>
          </a:r>
        </a:p>
      </dgm:t>
    </dgm:pt>
    <dgm:pt modelId="{8A6DB694-C8ED-484C-93F4-2BDD91A8EEA7}" type="parTrans" cxnId="{941C1AC1-47D2-46FF-B499-7E78D950626C}">
      <dgm:prSet/>
      <dgm:spPr/>
      <dgm:t>
        <a:bodyPr/>
        <a:lstStyle/>
        <a:p>
          <a:endParaRPr lang="en-US"/>
        </a:p>
      </dgm:t>
    </dgm:pt>
    <dgm:pt modelId="{31F542F5-DFAE-450C-9C04-40F8C5F0D8B5}" type="sibTrans" cxnId="{941C1AC1-47D2-46FF-B499-7E78D950626C}">
      <dgm:prSet/>
      <dgm:spPr/>
      <dgm:t>
        <a:bodyPr/>
        <a:lstStyle/>
        <a:p>
          <a:endParaRPr lang="en-US"/>
        </a:p>
      </dgm:t>
    </dgm:pt>
    <dgm:pt modelId="{DF373239-69E1-4B6E-A944-A6A4FE811661}">
      <dgm:prSet/>
      <dgm:spPr/>
      <dgm:t>
        <a:bodyPr/>
        <a:lstStyle/>
        <a:p>
          <a:r>
            <a:rPr lang="en-US" dirty="0"/>
            <a:t>V.  Vision: Expanding Horizons</a:t>
          </a:r>
        </a:p>
      </dgm:t>
    </dgm:pt>
    <dgm:pt modelId="{9B2A22DF-E51F-4B9C-9332-63930E490C2D}" type="parTrans" cxnId="{6B14EE00-D54F-477D-BDF9-DCD0D5F86AF9}">
      <dgm:prSet/>
      <dgm:spPr/>
      <dgm:t>
        <a:bodyPr/>
        <a:lstStyle/>
        <a:p>
          <a:endParaRPr lang="en-US"/>
        </a:p>
      </dgm:t>
    </dgm:pt>
    <dgm:pt modelId="{1EBBFFBA-DF0E-445B-B68C-FBD93CA44C4F}" type="sibTrans" cxnId="{6B14EE00-D54F-477D-BDF9-DCD0D5F86AF9}">
      <dgm:prSet/>
      <dgm:spPr/>
      <dgm:t>
        <a:bodyPr/>
        <a:lstStyle/>
        <a:p>
          <a:endParaRPr lang="en-US"/>
        </a:p>
      </dgm:t>
    </dgm:pt>
    <dgm:pt modelId="{650552B2-49EF-4527-B6BA-739BA5DA6587}">
      <dgm:prSet/>
      <dgm:spPr/>
      <dgm:t>
        <a:bodyPr/>
        <a:lstStyle/>
        <a:p>
          <a:r>
            <a:rPr lang="en-US" dirty="0"/>
            <a:t>VI. Investing: Ministry Partners</a:t>
          </a:r>
        </a:p>
      </dgm:t>
    </dgm:pt>
    <dgm:pt modelId="{6A061B9C-3A82-49E1-9D9B-9AB3438FA5D1}" type="parTrans" cxnId="{9CA2FB16-AF09-454A-910A-1E546FDE119F}">
      <dgm:prSet/>
      <dgm:spPr/>
      <dgm:t>
        <a:bodyPr/>
        <a:lstStyle/>
        <a:p>
          <a:endParaRPr lang="en-US"/>
        </a:p>
      </dgm:t>
    </dgm:pt>
    <dgm:pt modelId="{A3239C67-3909-4D26-BD9E-988536E80A1F}" type="sibTrans" cxnId="{9CA2FB16-AF09-454A-910A-1E546FDE119F}">
      <dgm:prSet/>
      <dgm:spPr/>
      <dgm:t>
        <a:bodyPr/>
        <a:lstStyle/>
        <a:p>
          <a:endParaRPr lang="en-US"/>
        </a:p>
      </dgm:t>
    </dgm:pt>
    <dgm:pt modelId="{487C3C44-A71D-4EE1-BF0D-58BCF52B9258}" type="pres">
      <dgm:prSet presAssocID="{D65ED750-1C28-4E65-9484-50F3C80134DC}" presName="linear" presStyleCnt="0">
        <dgm:presLayoutVars>
          <dgm:animLvl val="lvl"/>
          <dgm:resizeHandles val="exact"/>
        </dgm:presLayoutVars>
      </dgm:prSet>
      <dgm:spPr/>
    </dgm:pt>
    <dgm:pt modelId="{27D3DEAD-3FA0-4E8C-A025-C4B68565D4A3}" type="pres">
      <dgm:prSet presAssocID="{CE89A91B-FD08-4CEC-A9BD-B20CE4780887}" presName="parentText" presStyleLbl="node1" presStyleIdx="0" presStyleCnt="6">
        <dgm:presLayoutVars>
          <dgm:chMax val="0"/>
          <dgm:bulletEnabled val="1"/>
        </dgm:presLayoutVars>
      </dgm:prSet>
      <dgm:spPr/>
    </dgm:pt>
    <dgm:pt modelId="{95282BBC-9132-4CFA-A00C-DA22C89F4C8B}" type="pres">
      <dgm:prSet presAssocID="{E4DEE2C9-39B2-4082-9C2D-1AFB9DBEA2EA}" presName="spacer" presStyleCnt="0"/>
      <dgm:spPr/>
    </dgm:pt>
    <dgm:pt modelId="{737D14D0-5E5A-4541-BA1E-88E2568CBA05}" type="pres">
      <dgm:prSet presAssocID="{B5861CA4-176B-4A34-BD3C-E8AE3125A012}" presName="parentText" presStyleLbl="node1" presStyleIdx="1" presStyleCnt="6">
        <dgm:presLayoutVars>
          <dgm:chMax val="0"/>
          <dgm:bulletEnabled val="1"/>
        </dgm:presLayoutVars>
      </dgm:prSet>
      <dgm:spPr/>
    </dgm:pt>
    <dgm:pt modelId="{0E434383-D678-4790-8FE4-AEB1736D8451}" type="pres">
      <dgm:prSet presAssocID="{C9962DFF-E030-4A15-90B0-2CDB5B6CF3D8}" presName="spacer" presStyleCnt="0"/>
      <dgm:spPr/>
    </dgm:pt>
    <dgm:pt modelId="{A52330D0-CC71-4860-8DF2-134C26817273}" type="pres">
      <dgm:prSet presAssocID="{2AF0CFA7-9E11-4BBA-B47E-94B8D44569CA}" presName="parentText" presStyleLbl="node1" presStyleIdx="2" presStyleCnt="6">
        <dgm:presLayoutVars>
          <dgm:chMax val="0"/>
          <dgm:bulletEnabled val="1"/>
        </dgm:presLayoutVars>
      </dgm:prSet>
      <dgm:spPr/>
    </dgm:pt>
    <dgm:pt modelId="{DAD3D6A4-1904-47C6-8970-A1A92BEF6BAE}" type="pres">
      <dgm:prSet presAssocID="{FE21DB57-B8BE-4E9D-991A-1929C3C6709B}" presName="spacer" presStyleCnt="0"/>
      <dgm:spPr/>
    </dgm:pt>
    <dgm:pt modelId="{274AAAB9-95D7-458E-8E15-90CC7B027FCD}" type="pres">
      <dgm:prSet presAssocID="{6B356AD9-8542-4971-8F64-783132FD6D2D}" presName="parentText" presStyleLbl="node1" presStyleIdx="3" presStyleCnt="6">
        <dgm:presLayoutVars>
          <dgm:chMax val="0"/>
          <dgm:bulletEnabled val="1"/>
        </dgm:presLayoutVars>
      </dgm:prSet>
      <dgm:spPr/>
    </dgm:pt>
    <dgm:pt modelId="{7070D69D-52C9-4295-9205-E5263586CA86}" type="pres">
      <dgm:prSet presAssocID="{31F542F5-DFAE-450C-9C04-40F8C5F0D8B5}" presName="spacer" presStyleCnt="0"/>
      <dgm:spPr/>
    </dgm:pt>
    <dgm:pt modelId="{015929DA-DE2C-4D23-BB65-90B3FD86B0DE}" type="pres">
      <dgm:prSet presAssocID="{DF373239-69E1-4B6E-A944-A6A4FE811661}" presName="parentText" presStyleLbl="node1" presStyleIdx="4" presStyleCnt="6">
        <dgm:presLayoutVars>
          <dgm:chMax val="0"/>
          <dgm:bulletEnabled val="1"/>
        </dgm:presLayoutVars>
      </dgm:prSet>
      <dgm:spPr/>
    </dgm:pt>
    <dgm:pt modelId="{B8DB8306-6E62-40AF-9F20-23074E7C9A4A}" type="pres">
      <dgm:prSet presAssocID="{1EBBFFBA-DF0E-445B-B68C-FBD93CA44C4F}" presName="spacer" presStyleCnt="0"/>
      <dgm:spPr/>
    </dgm:pt>
    <dgm:pt modelId="{A87DD9ED-F7E0-47DF-9AD3-0700DEC61678}" type="pres">
      <dgm:prSet presAssocID="{650552B2-49EF-4527-B6BA-739BA5DA6587}" presName="parentText" presStyleLbl="node1" presStyleIdx="5" presStyleCnt="6">
        <dgm:presLayoutVars>
          <dgm:chMax val="0"/>
          <dgm:bulletEnabled val="1"/>
        </dgm:presLayoutVars>
      </dgm:prSet>
      <dgm:spPr/>
    </dgm:pt>
  </dgm:ptLst>
  <dgm:cxnLst>
    <dgm:cxn modelId="{6B14EE00-D54F-477D-BDF9-DCD0D5F86AF9}" srcId="{D65ED750-1C28-4E65-9484-50F3C80134DC}" destId="{DF373239-69E1-4B6E-A944-A6A4FE811661}" srcOrd="4" destOrd="0" parTransId="{9B2A22DF-E51F-4B9C-9332-63930E490C2D}" sibTransId="{1EBBFFBA-DF0E-445B-B68C-FBD93CA44C4F}"/>
    <dgm:cxn modelId="{9CA2FB16-AF09-454A-910A-1E546FDE119F}" srcId="{D65ED750-1C28-4E65-9484-50F3C80134DC}" destId="{650552B2-49EF-4527-B6BA-739BA5DA6587}" srcOrd="5" destOrd="0" parTransId="{6A061B9C-3A82-49E1-9D9B-9AB3438FA5D1}" sibTransId="{A3239C67-3909-4D26-BD9E-988536E80A1F}"/>
    <dgm:cxn modelId="{27E85A30-373E-4611-9D4A-CD21BFCD8C58}" type="presOf" srcId="{2AF0CFA7-9E11-4BBA-B47E-94B8D44569CA}" destId="{A52330D0-CC71-4860-8DF2-134C26817273}" srcOrd="0" destOrd="0" presId="urn:microsoft.com/office/officeart/2005/8/layout/vList2"/>
    <dgm:cxn modelId="{78C1D14C-C17A-4EA1-8F7F-EC61D525BA42}" type="presOf" srcId="{D65ED750-1C28-4E65-9484-50F3C80134DC}" destId="{487C3C44-A71D-4EE1-BF0D-58BCF52B9258}" srcOrd="0" destOrd="0" presId="urn:microsoft.com/office/officeart/2005/8/layout/vList2"/>
    <dgm:cxn modelId="{3FAF526E-13A7-40E2-90D5-22D3F9831906}" type="presOf" srcId="{B5861CA4-176B-4A34-BD3C-E8AE3125A012}" destId="{737D14D0-5E5A-4541-BA1E-88E2568CBA05}" srcOrd="0" destOrd="0" presId="urn:microsoft.com/office/officeart/2005/8/layout/vList2"/>
    <dgm:cxn modelId="{9E170952-2864-4355-9C34-E496F0037B64}" type="presOf" srcId="{6B356AD9-8542-4971-8F64-783132FD6D2D}" destId="{274AAAB9-95D7-458E-8E15-90CC7B027FCD}" srcOrd="0" destOrd="0" presId="urn:microsoft.com/office/officeart/2005/8/layout/vList2"/>
    <dgm:cxn modelId="{14507075-B249-4BBB-8C83-6D627C6A01E0}" type="presOf" srcId="{650552B2-49EF-4527-B6BA-739BA5DA6587}" destId="{A87DD9ED-F7E0-47DF-9AD3-0700DEC61678}" srcOrd="0" destOrd="0" presId="urn:microsoft.com/office/officeart/2005/8/layout/vList2"/>
    <dgm:cxn modelId="{81458D57-1EC5-4DFA-9D8A-1E6B46FE86E9}" type="presOf" srcId="{CE89A91B-FD08-4CEC-A9BD-B20CE4780887}" destId="{27D3DEAD-3FA0-4E8C-A025-C4B68565D4A3}" srcOrd="0" destOrd="0" presId="urn:microsoft.com/office/officeart/2005/8/layout/vList2"/>
    <dgm:cxn modelId="{1D4A6B8F-FF0A-4994-81AF-6CE82066EBE3}" srcId="{D65ED750-1C28-4E65-9484-50F3C80134DC}" destId="{2AF0CFA7-9E11-4BBA-B47E-94B8D44569CA}" srcOrd="2" destOrd="0" parTransId="{0004E9E9-60D4-458A-8248-FA95199954D8}" sibTransId="{FE21DB57-B8BE-4E9D-991A-1929C3C6709B}"/>
    <dgm:cxn modelId="{941C1AC1-47D2-46FF-B499-7E78D950626C}" srcId="{D65ED750-1C28-4E65-9484-50F3C80134DC}" destId="{6B356AD9-8542-4971-8F64-783132FD6D2D}" srcOrd="3" destOrd="0" parTransId="{8A6DB694-C8ED-484C-93F4-2BDD91A8EEA7}" sibTransId="{31F542F5-DFAE-450C-9C04-40F8C5F0D8B5}"/>
    <dgm:cxn modelId="{59AAC2C2-538C-4969-B59D-4A4FC6962D2E}" srcId="{D65ED750-1C28-4E65-9484-50F3C80134DC}" destId="{B5861CA4-176B-4A34-BD3C-E8AE3125A012}" srcOrd="1" destOrd="0" parTransId="{0C4D975D-32FE-462B-AC9F-A5CAAE24D7E8}" sibTransId="{C9962DFF-E030-4A15-90B0-2CDB5B6CF3D8}"/>
    <dgm:cxn modelId="{4C3DF8F9-F05F-44D8-BEC6-53280121F141}" srcId="{D65ED750-1C28-4E65-9484-50F3C80134DC}" destId="{CE89A91B-FD08-4CEC-A9BD-B20CE4780887}" srcOrd="0" destOrd="0" parTransId="{B9B6E2AC-E5CF-4189-8AD5-A22AF9F12BA2}" sibTransId="{E4DEE2C9-39B2-4082-9C2D-1AFB9DBEA2EA}"/>
    <dgm:cxn modelId="{52C28CFF-B8D8-4377-B7D8-F9EBB1DE16B0}" type="presOf" srcId="{DF373239-69E1-4B6E-A944-A6A4FE811661}" destId="{015929DA-DE2C-4D23-BB65-90B3FD86B0DE}" srcOrd="0" destOrd="0" presId="urn:microsoft.com/office/officeart/2005/8/layout/vList2"/>
    <dgm:cxn modelId="{DC08555E-D2AD-40F5-B158-DE4B10A19FD3}" type="presParOf" srcId="{487C3C44-A71D-4EE1-BF0D-58BCF52B9258}" destId="{27D3DEAD-3FA0-4E8C-A025-C4B68565D4A3}" srcOrd="0" destOrd="0" presId="urn:microsoft.com/office/officeart/2005/8/layout/vList2"/>
    <dgm:cxn modelId="{8D6B4C60-73C2-4F12-9218-1E6171C19FCF}" type="presParOf" srcId="{487C3C44-A71D-4EE1-BF0D-58BCF52B9258}" destId="{95282BBC-9132-4CFA-A00C-DA22C89F4C8B}" srcOrd="1" destOrd="0" presId="urn:microsoft.com/office/officeart/2005/8/layout/vList2"/>
    <dgm:cxn modelId="{4D7364C3-593B-49E3-AF46-21D934E414C6}" type="presParOf" srcId="{487C3C44-A71D-4EE1-BF0D-58BCF52B9258}" destId="{737D14D0-5E5A-4541-BA1E-88E2568CBA05}" srcOrd="2" destOrd="0" presId="urn:microsoft.com/office/officeart/2005/8/layout/vList2"/>
    <dgm:cxn modelId="{6C175147-7F9F-430E-99EC-95B0EE19E2DD}" type="presParOf" srcId="{487C3C44-A71D-4EE1-BF0D-58BCF52B9258}" destId="{0E434383-D678-4790-8FE4-AEB1736D8451}" srcOrd="3" destOrd="0" presId="urn:microsoft.com/office/officeart/2005/8/layout/vList2"/>
    <dgm:cxn modelId="{AC7A5E28-24F6-4D44-B282-5E829AB6BF68}" type="presParOf" srcId="{487C3C44-A71D-4EE1-BF0D-58BCF52B9258}" destId="{A52330D0-CC71-4860-8DF2-134C26817273}" srcOrd="4" destOrd="0" presId="urn:microsoft.com/office/officeart/2005/8/layout/vList2"/>
    <dgm:cxn modelId="{41FB452F-70C8-4433-953C-A50070DBEA24}" type="presParOf" srcId="{487C3C44-A71D-4EE1-BF0D-58BCF52B9258}" destId="{DAD3D6A4-1904-47C6-8970-A1A92BEF6BAE}" srcOrd="5" destOrd="0" presId="urn:microsoft.com/office/officeart/2005/8/layout/vList2"/>
    <dgm:cxn modelId="{0C3C5C9F-3AFC-4098-958B-2492D1525FCA}" type="presParOf" srcId="{487C3C44-A71D-4EE1-BF0D-58BCF52B9258}" destId="{274AAAB9-95D7-458E-8E15-90CC7B027FCD}" srcOrd="6" destOrd="0" presId="urn:microsoft.com/office/officeart/2005/8/layout/vList2"/>
    <dgm:cxn modelId="{09373CA9-BD2C-4527-ADC9-D41D4416CC3B}" type="presParOf" srcId="{487C3C44-A71D-4EE1-BF0D-58BCF52B9258}" destId="{7070D69D-52C9-4295-9205-E5263586CA86}" srcOrd="7" destOrd="0" presId="urn:microsoft.com/office/officeart/2005/8/layout/vList2"/>
    <dgm:cxn modelId="{827CA13F-CAEF-484A-A63D-B1DD16AE26AF}" type="presParOf" srcId="{487C3C44-A71D-4EE1-BF0D-58BCF52B9258}" destId="{015929DA-DE2C-4D23-BB65-90B3FD86B0DE}" srcOrd="8" destOrd="0" presId="urn:microsoft.com/office/officeart/2005/8/layout/vList2"/>
    <dgm:cxn modelId="{FA2E03CB-2CFE-4308-8602-A08282B5DB24}" type="presParOf" srcId="{487C3C44-A71D-4EE1-BF0D-58BCF52B9258}" destId="{B8DB8306-6E62-40AF-9F20-23074E7C9A4A}" srcOrd="9" destOrd="0" presId="urn:microsoft.com/office/officeart/2005/8/layout/vList2"/>
    <dgm:cxn modelId="{6420F777-B0F9-4E42-8658-7B927E04B77F}" type="presParOf" srcId="{487C3C44-A71D-4EE1-BF0D-58BCF52B9258}" destId="{A87DD9ED-F7E0-47DF-9AD3-0700DEC6167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971E93-0A7C-4388-9B79-FBDC4A17CA5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49F6FFE-E9D9-48B9-BD81-3B7DEF05822E}">
      <dgm:prSet custT="1"/>
      <dgm:spPr/>
      <dgm:t>
        <a:bodyPr/>
        <a:lstStyle/>
        <a:p>
          <a:pPr>
            <a:lnSpc>
              <a:spcPct val="100000"/>
            </a:lnSpc>
          </a:pPr>
          <a:r>
            <a:rPr lang="en-US" sz="2400" b="1" dirty="0"/>
            <a:t>Walking with God</a:t>
          </a:r>
        </a:p>
      </dgm:t>
    </dgm:pt>
    <dgm:pt modelId="{E52B9428-4299-451C-9AAE-07898DE34DEA}" type="parTrans" cxnId="{1BF4D1F3-9E21-4D81-AD25-F395E40DFAD5}">
      <dgm:prSet/>
      <dgm:spPr/>
      <dgm:t>
        <a:bodyPr/>
        <a:lstStyle/>
        <a:p>
          <a:endParaRPr lang="en-US"/>
        </a:p>
      </dgm:t>
    </dgm:pt>
    <dgm:pt modelId="{61BDB2D6-E27E-413C-AE95-BDD5F79361C6}" type="sibTrans" cxnId="{1BF4D1F3-9E21-4D81-AD25-F395E40DFAD5}">
      <dgm:prSet/>
      <dgm:spPr/>
      <dgm:t>
        <a:bodyPr/>
        <a:lstStyle/>
        <a:p>
          <a:endParaRPr lang="en-US"/>
        </a:p>
      </dgm:t>
    </dgm:pt>
    <dgm:pt modelId="{CD2F5232-A34C-4F39-8259-7DBF368216F2}">
      <dgm:prSet custT="1"/>
      <dgm:spPr/>
      <dgm:t>
        <a:bodyPr/>
        <a:lstStyle/>
        <a:p>
          <a:pPr>
            <a:lnSpc>
              <a:spcPct val="100000"/>
            </a:lnSpc>
          </a:pPr>
          <a:r>
            <a:rPr lang="en-US" sz="2400" b="1" dirty="0"/>
            <a:t>Bible Study &amp; Memorization</a:t>
          </a:r>
        </a:p>
      </dgm:t>
    </dgm:pt>
    <dgm:pt modelId="{C52E20A4-ECB9-4EAF-AEDF-AB7D1C37B8F5}" type="parTrans" cxnId="{97818DDB-5528-4C8F-9FF8-EDEA6D897530}">
      <dgm:prSet/>
      <dgm:spPr/>
      <dgm:t>
        <a:bodyPr/>
        <a:lstStyle/>
        <a:p>
          <a:endParaRPr lang="en-US"/>
        </a:p>
      </dgm:t>
    </dgm:pt>
    <dgm:pt modelId="{6F8051A3-D68A-4DF8-B50D-FA06B2806BC5}" type="sibTrans" cxnId="{97818DDB-5528-4C8F-9FF8-EDEA6D897530}">
      <dgm:prSet/>
      <dgm:spPr/>
      <dgm:t>
        <a:bodyPr/>
        <a:lstStyle/>
        <a:p>
          <a:endParaRPr lang="en-US"/>
        </a:p>
      </dgm:t>
    </dgm:pt>
    <dgm:pt modelId="{47FA2F55-D66B-40E0-B6B2-6F6C8DAEC172}">
      <dgm:prSet custT="1"/>
      <dgm:spPr/>
      <dgm:t>
        <a:bodyPr/>
        <a:lstStyle/>
        <a:p>
          <a:pPr>
            <a:lnSpc>
              <a:spcPct val="100000"/>
            </a:lnSpc>
          </a:pPr>
          <a:r>
            <a:rPr lang="en-US" sz="2400" b="1" dirty="0"/>
            <a:t>Journaling, Meditation &amp; Prayer</a:t>
          </a:r>
        </a:p>
      </dgm:t>
    </dgm:pt>
    <dgm:pt modelId="{B47BCADA-666A-4016-9BCA-7E837E860607}" type="parTrans" cxnId="{47BAAE8D-CFE0-4904-B70C-8E7C3CA128C9}">
      <dgm:prSet/>
      <dgm:spPr/>
      <dgm:t>
        <a:bodyPr/>
        <a:lstStyle/>
        <a:p>
          <a:endParaRPr lang="en-US"/>
        </a:p>
      </dgm:t>
    </dgm:pt>
    <dgm:pt modelId="{CC567359-110C-4349-8470-09BBF9432094}" type="sibTrans" cxnId="{47BAAE8D-CFE0-4904-B70C-8E7C3CA128C9}">
      <dgm:prSet/>
      <dgm:spPr/>
      <dgm:t>
        <a:bodyPr/>
        <a:lstStyle/>
        <a:p>
          <a:endParaRPr lang="en-US"/>
        </a:p>
      </dgm:t>
    </dgm:pt>
    <dgm:pt modelId="{55C0AEFC-D4BC-49B2-89DB-3AFE94208690}">
      <dgm:prSet custT="1"/>
      <dgm:spPr/>
      <dgm:t>
        <a:bodyPr/>
        <a:lstStyle/>
        <a:p>
          <a:pPr>
            <a:lnSpc>
              <a:spcPct val="100000"/>
            </a:lnSpc>
          </a:pPr>
          <a:r>
            <a:rPr lang="en-US" sz="2400" b="1" dirty="0"/>
            <a:t>Overcoming Repetitive Sin</a:t>
          </a:r>
        </a:p>
      </dgm:t>
    </dgm:pt>
    <dgm:pt modelId="{F5809FF4-7CD2-4F09-B351-C1E97F837C2E}" type="parTrans" cxnId="{1DE94721-6534-41CE-AF75-206F283326B5}">
      <dgm:prSet/>
      <dgm:spPr/>
      <dgm:t>
        <a:bodyPr/>
        <a:lstStyle/>
        <a:p>
          <a:endParaRPr lang="en-US"/>
        </a:p>
      </dgm:t>
    </dgm:pt>
    <dgm:pt modelId="{08B11FFF-E349-4CD0-A8F2-10DC17A43695}" type="sibTrans" cxnId="{1DE94721-6534-41CE-AF75-206F283326B5}">
      <dgm:prSet/>
      <dgm:spPr/>
      <dgm:t>
        <a:bodyPr/>
        <a:lstStyle/>
        <a:p>
          <a:endParaRPr lang="en-US"/>
        </a:p>
      </dgm:t>
    </dgm:pt>
    <dgm:pt modelId="{DDA53EDB-F7DC-497C-B275-9ED055E26893}">
      <dgm:prSet custT="1"/>
      <dgm:spPr/>
      <dgm:t>
        <a:bodyPr/>
        <a:lstStyle/>
        <a:p>
          <a:pPr>
            <a:lnSpc>
              <a:spcPct val="100000"/>
            </a:lnSpc>
          </a:pPr>
          <a:r>
            <a:rPr lang="en-US" sz="2400" b="1" dirty="0"/>
            <a:t>Discipleship Curriculum</a:t>
          </a:r>
        </a:p>
      </dgm:t>
    </dgm:pt>
    <dgm:pt modelId="{80F11A22-A289-46ED-BEF7-93CC985AFFE6}" type="parTrans" cxnId="{F7A06846-86FC-4847-A78B-7757ED45CA14}">
      <dgm:prSet/>
      <dgm:spPr/>
      <dgm:t>
        <a:bodyPr/>
        <a:lstStyle/>
        <a:p>
          <a:endParaRPr lang="en-US"/>
        </a:p>
      </dgm:t>
    </dgm:pt>
    <dgm:pt modelId="{C3330B9D-4074-4DA1-9F39-9A19F064C526}" type="sibTrans" cxnId="{F7A06846-86FC-4847-A78B-7757ED45CA14}">
      <dgm:prSet/>
      <dgm:spPr/>
      <dgm:t>
        <a:bodyPr/>
        <a:lstStyle/>
        <a:p>
          <a:endParaRPr lang="en-US"/>
        </a:p>
      </dgm:t>
    </dgm:pt>
    <dgm:pt modelId="{7704DE26-502C-4BA6-B93D-17ED740CED01}" type="pres">
      <dgm:prSet presAssocID="{83971E93-0A7C-4388-9B79-FBDC4A17CA57}" presName="root" presStyleCnt="0">
        <dgm:presLayoutVars>
          <dgm:dir/>
          <dgm:resizeHandles val="exact"/>
        </dgm:presLayoutVars>
      </dgm:prSet>
      <dgm:spPr/>
    </dgm:pt>
    <dgm:pt modelId="{BF2FAD6B-B1A8-4969-A004-CEA46465EDBF}" type="pres">
      <dgm:prSet presAssocID="{B49F6FFE-E9D9-48B9-BD81-3B7DEF05822E}" presName="compNode" presStyleCnt="0"/>
      <dgm:spPr/>
    </dgm:pt>
    <dgm:pt modelId="{DA7A19E7-741A-4ECD-A3CD-15FE5366C838}" type="pres">
      <dgm:prSet presAssocID="{B49F6FFE-E9D9-48B9-BD81-3B7DEF05822E}" presName="bgRect" presStyleLbl="bgShp" presStyleIdx="0" presStyleCnt="5"/>
      <dgm:spPr/>
    </dgm:pt>
    <dgm:pt modelId="{9782FFE1-CB03-44CA-AC67-EF88D5A920CE}" type="pres">
      <dgm:prSet presAssocID="{B49F6FFE-E9D9-48B9-BD81-3B7DEF05822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lk"/>
        </a:ext>
      </dgm:extLst>
    </dgm:pt>
    <dgm:pt modelId="{6AC60B3A-97B4-46FC-BC12-CED0F9737D8F}" type="pres">
      <dgm:prSet presAssocID="{B49F6FFE-E9D9-48B9-BD81-3B7DEF05822E}" presName="spaceRect" presStyleCnt="0"/>
      <dgm:spPr/>
    </dgm:pt>
    <dgm:pt modelId="{71FF8C6E-EAA7-44DB-85D3-57A1A25421A9}" type="pres">
      <dgm:prSet presAssocID="{B49F6FFE-E9D9-48B9-BD81-3B7DEF05822E}" presName="parTx" presStyleLbl="revTx" presStyleIdx="0" presStyleCnt="5">
        <dgm:presLayoutVars>
          <dgm:chMax val="0"/>
          <dgm:chPref val="0"/>
        </dgm:presLayoutVars>
      </dgm:prSet>
      <dgm:spPr/>
    </dgm:pt>
    <dgm:pt modelId="{77064C6F-EC20-41C5-8FCF-88C1EE6EF566}" type="pres">
      <dgm:prSet presAssocID="{61BDB2D6-E27E-413C-AE95-BDD5F79361C6}" presName="sibTrans" presStyleCnt="0"/>
      <dgm:spPr/>
    </dgm:pt>
    <dgm:pt modelId="{80CE7440-6410-41EA-8EF0-FB29764D646A}" type="pres">
      <dgm:prSet presAssocID="{CD2F5232-A34C-4F39-8259-7DBF368216F2}" presName="compNode" presStyleCnt="0"/>
      <dgm:spPr/>
    </dgm:pt>
    <dgm:pt modelId="{D3224B63-647F-48A5-90D0-25F2EE74BC21}" type="pres">
      <dgm:prSet presAssocID="{CD2F5232-A34C-4F39-8259-7DBF368216F2}" presName="bgRect" presStyleLbl="bgShp" presStyleIdx="1" presStyleCnt="5"/>
      <dgm:spPr/>
    </dgm:pt>
    <dgm:pt modelId="{DD6DCD32-3109-426D-BDCB-042453B03CAD}" type="pres">
      <dgm:prSet presAssocID="{CD2F5232-A34C-4F39-8259-7DBF368216F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84937858-7FCB-4842-B167-E0FD5AF8014F}" type="pres">
      <dgm:prSet presAssocID="{CD2F5232-A34C-4F39-8259-7DBF368216F2}" presName="spaceRect" presStyleCnt="0"/>
      <dgm:spPr/>
    </dgm:pt>
    <dgm:pt modelId="{B31C77C5-0163-4250-B604-9D798BF81DCF}" type="pres">
      <dgm:prSet presAssocID="{CD2F5232-A34C-4F39-8259-7DBF368216F2}" presName="parTx" presStyleLbl="revTx" presStyleIdx="1" presStyleCnt="5">
        <dgm:presLayoutVars>
          <dgm:chMax val="0"/>
          <dgm:chPref val="0"/>
        </dgm:presLayoutVars>
      </dgm:prSet>
      <dgm:spPr/>
    </dgm:pt>
    <dgm:pt modelId="{E8FEB139-D178-4130-ADFA-AE13FFF82CA4}" type="pres">
      <dgm:prSet presAssocID="{6F8051A3-D68A-4DF8-B50D-FA06B2806BC5}" presName="sibTrans" presStyleCnt="0"/>
      <dgm:spPr/>
    </dgm:pt>
    <dgm:pt modelId="{6C806DE8-AAB3-4AFB-8074-F2155DE15A4C}" type="pres">
      <dgm:prSet presAssocID="{47FA2F55-D66B-40E0-B6B2-6F6C8DAEC172}" presName="compNode" presStyleCnt="0"/>
      <dgm:spPr/>
    </dgm:pt>
    <dgm:pt modelId="{97FD4159-DA5B-43B3-8887-0A0204A8877D}" type="pres">
      <dgm:prSet presAssocID="{47FA2F55-D66B-40E0-B6B2-6F6C8DAEC172}" presName="bgRect" presStyleLbl="bgShp" presStyleIdx="2" presStyleCnt="5"/>
      <dgm:spPr/>
    </dgm:pt>
    <dgm:pt modelId="{4F21C187-05CE-411A-9F7E-5732536EC490}" type="pres">
      <dgm:prSet presAssocID="{47FA2F55-D66B-40E0-B6B2-6F6C8DAEC17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ndle"/>
        </a:ext>
      </dgm:extLst>
    </dgm:pt>
    <dgm:pt modelId="{88CA9B5F-A09F-4FD2-9D81-5B3C701033F0}" type="pres">
      <dgm:prSet presAssocID="{47FA2F55-D66B-40E0-B6B2-6F6C8DAEC172}" presName="spaceRect" presStyleCnt="0"/>
      <dgm:spPr/>
    </dgm:pt>
    <dgm:pt modelId="{3C5139F7-9573-47BA-A6A1-9503DDA12FB7}" type="pres">
      <dgm:prSet presAssocID="{47FA2F55-D66B-40E0-B6B2-6F6C8DAEC172}" presName="parTx" presStyleLbl="revTx" presStyleIdx="2" presStyleCnt="5">
        <dgm:presLayoutVars>
          <dgm:chMax val="0"/>
          <dgm:chPref val="0"/>
        </dgm:presLayoutVars>
      </dgm:prSet>
      <dgm:spPr/>
    </dgm:pt>
    <dgm:pt modelId="{F81F575F-884D-4337-9B7E-AE357B9F9FDB}" type="pres">
      <dgm:prSet presAssocID="{CC567359-110C-4349-8470-09BBF9432094}" presName="sibTrans" presStyleCnt="0"/>
      <dgm:spPr/>
    </dgm:pt>
    <dgm:pt modelId="{52E538C6-13AD-47D1-9F06-D63D1C292B1F}" type="pres">
      <dgm:prSet presAssocID="{55C0AEFC-D4BC-49B2-89DB-3AFE94208690}" presName="compNode" presStyleCnt="0"/>
      <dgm:spPr/>
    </dgm:pt>
    <dgm:pt modelId="{A3988206-E7DD-4321-BA9B-895091CFB500}" type="pres">
      <dgm:prSet presAssocID="{55C0AEFC-D4BC-49B2-89DB-3AFE94208690}" presName="bgRect" presStyleLbl="bgShp" presStyleIdx="3" presStyleCnt="5"/>
      <dgm:spPr/>
    </dgm:pt>
    <dgm:pt modelId="{1A7E6860-0835-46D4-9F14-97E73EEEC554}" type="pres">
      <dgm:prSet presAssocID="{55C0AEFC-D4BC-49B2-89DB-3AFE9420869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ACED46CF-5D09-49C8-A281-C04B165F821A}" type="pres">
      <dgm:prSet presAssocID="{55C0AEFC-D4BC-49B2-89DB-3AFE94208690}" presName="spaceRect" presStyleCnt="0"/>
      <dgm:spPr/>
    </dgm:pt>
    <dgm:pt modelId="{8E1E4C76-A1C2-410D-B9C8-A3CFB91368FC}" type="pres">
      <dgm:prSet presAssocID="{55C0AEFC-D4BC-49B2-89DB-3AFE94208690}" presName="parTx" presStyleLbl="revTx" presStyleIdx="3" presStyleCnt="5">
        <dgm:presLayoutVars>
          <dgm:chMax val="0"/>
          <dgm:chPref val="0"/>
        </dgm:presLayoutVars>
      </dgm:prSet>
      <dgm:spPr/>
    </dgm:pt>
    <dgm:pt modelId="{0C1928F7-E99C-4743-9182-8E24B869AE0B}" type="pres">
      <dgm:prSet presAssocID="{08B11FFF-E349-4CD0-A8F2-10DC17A43695}" presName="sibTrans" presStyleCnt="0"/>
      <dgm:spPr/>
    </dgm:pt>
    <dgm:pt modelId="{76AD8975-4C8E-49EF-B1E9-B0E7EADF994B}" type="pres">
      <dgm:prSet presAssocID="{DDA53EDB-F7DC-497C-B275-9ED055E26893}" presName="compNode" presStyleCnt="0"/>
      <dgm:spPr/>
    </dgm:pt>
    <dgm:pt modelId="{1E485470-5D80-4067-883C-BAC4BA15E067}" type="pres">
      <dgm:prSet presAssocID="{DDA53EDB-F7DC-497C-B275-9ED055E26893}" presName="bgRect" presStyleLbl="bgShp" presStyleIdx="4" presStyleCnt="5"/>
      <dgm:spPr/>
    </dgm:pt>
    <dgm:pt modelId="{D086422E-934B-4CD9-90B9-FFB0EC7A021D}" type="pres">
      <dgm:prSet presAssocID="{DDA53EDB-F7DC-497C-B275-9ED055E2689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Book"/>
        </a:ext>
      </dgm:extLst>
    </dgm:pt>
    <dgm:pt modelId="{C235D971-358B-4BBD-8100-213F86FD7915}" type="pres">
      <dgm:prSet presAssocID="{DDA53EDB-F7DC-497C-B275-9ED055E26893}" presName="spaceRect" presStyleCnt="0"/>
      <dgm:spPr/>
    </dgm:pt>
    <dgm:pt modelId="{0F1E1112-E875-455B-AA76-357851395FC8}" type="pres">
      <dgm:prSet presAssocID="{DDA53EDB-F7DC-497C-B275-9ED055E26893}" presName="parTx" presStyleLbl="revTx" presStyleIdx="4" presStyleCnt="5">
        <dgm:presLayoutVars>
          <dgm:chMax val="0"/>
          <dgm:chPref val="0"/>
        </dgm:presLayoutVars>
      </dgm:prSet>
      <dgm:spPr/>
    </dgm:pt>
  </dgm:ptLst>
  <dgm:cxnLst>
    <dgm:cxn modelId="{1DE94721-6534-41CE-AF75-206F283326B5}" srcId="{83971E93-0A7C-4388-9B79-FBDC4A17CA57}" destId="{55C0AEFC-D4BC-49B2-89DB-3AFE94208690}" srcOrd="3" destOrd="0" parTransId="{F5809FF4-7CD2-4F09-B351-C1E97F837C2E}" sibTransId="{08B11FFF-E349-4CD0-A8F2-10DC17A43695}"/>
    <dgm:cxn modelId="{178F7025-F011-435B-A7DB-63A16B066C15}" type="presOf" srcId="{47FA2F55-D66B-40E0-B6B2-6F6C8DAEC172}" destId="{3C5139F7-9573-47BA-A6A1-9503DDA12FB7}" srcOrd="0" destOrd="0" presId="urn:microsoft.com/office/officeart/2018/2/layout/IconVerticalSolidList"/>
    <dgm:cxn modelId="{A1D94935-ECE8-41E3-8B0A-0B7294EFD26D}" type="presOf" srcId="{B49F6FFE-E9D9-48B9-BD81-3B7DEF05822E}" destId="{71FF8C6E-EAA7-44DB-85D3-57A1A25421A9}" srcOrd="0" destOrd="0" presId="urn:microsoft.com/office/officeart/2018/2/layout/IconVerticalSolidList"/>
    <dgm:cxn modelId="{753EE13D-5E99-4D13-AF3E-45B253182F4B}" type="presOf" srcId="{DDA53EDB-F7DC-497C-B275-9ED055E26893}" destId="{0F1E1112-E875-455B-AA76-357851395FC8}" srcOrd="0" destOrd="0" presId="urn:microsoft.com/office/officeart/2018/2/layout/IconVerticalSolidList"/>
    <dgm:cxn modelId="{F7A06846-86FC-4847-A78B-7757ED45CA14}" srcId="{83971E93-0A7C-4388-9B79-FBDC4A17CA57}" destId="{DDA53EDB-F7DC-497C-B275-9ED055E26893}" srcOrd="4" destOrd="0" parTransId="{80F11A22-A289-46ED-BEF7-93CC985AFFE6}" sibTransId="{C3330B9D-4074-4DA1-9F39-9A19F064C526}"/>
    <dgm:cxn modelId="{ECAF9280-B6C7-4936-9A6B-4D56D01A6240}" type="presOf" srcId="{CD2F5232-A34C-4F39-8259-7DBF368216F2}" destId="{B31C77C5-0163-4250-B604-9D798BF81DCF}" srcOrd="0" destOrd="0" presId="urn:microsoft.com/office/officeart/2018/2/layout/IconVerticalSolidList"/>
    <dgm:cxn modelId="{47BAAE8D-CFE0-4904-B70C-8E7C3CA128C9}" srcId="{83971E93-0A7C-4388-9B79-FBDC4A17CA57}" destId="{47FA2F55-D66B-40E0-B6B2-6F6C8DAEC172}" srcOrd="2" destOrd="0" parTransId="{B47BCADA-666A-4016-9BCA-7E837E860607}" sibTransId="{CC567359-110C-4349-8470-09BBF9432094}"/>
    <dgm:cxn modelId="{97818DDB-5528-4C8F-9FF8-EDEA6D897530}" srcId="{83971E93-0A7C-4388-9B79-FBDC4A17CA57}" destId="{CD2F5232-A34C-4F39-8259-7DBF368216F2}" srcOrd="1" destOrd="0" parTransId="{C52E20A4-ECB9-4EAF-AEDF-AB7D1C37B8F5}" sibTransId="{6F8051A3-D68A-4DF8-B50D-FA06B2806BC5}"/>
    <dgm:cxn modelId="{209B81F1-EA26-4BAC-AB12-38C08684E4A2}" type="presOf" srcId="{83971E93-0A7C-4388-9B79-FBDC4A17CA57}" destId="{7704DE26-502C-4BA6-B93D-17ED740CED01}" srcOrd="0" destOrd="0" presId="urn:microsoft.com/office/officeart/2018/2/layout/IconVerticalSolidList"/>
    <dgm:cxn modelId="{1BF4D1F3-9E21-4D81-AD25-F395E40DFAD5}" srcId="{83971E93-0A7C-4388-9B79-FBDC4A17CA57}" destId="{B49F6FFE-E9D9-48B9-BD81-3B7DEF05822E}" srcOrd="0" destOrd="0" parTransId="{E52B9428-4299-451C-9AAE-07898DE34DEA}" sibTransId="{61BDB2D6-E27E-413C-AE95-BDD5F79361C6}"/>
    <dgm:cxn modelId="{9BB5A5F4-AF25-4C4D-BC61-2FFEB41C7728}" type="presOf" srcId="{55C0AEFC-D4BC-49B2-89DB-3AFE94208690}" destId="{8E1E4C76-A1C2-410D-B9C8-A3CFB91368FC}" srcOrd="0" destOrd="0" presId="urn:microsoft.com/office/officeart/2018/2/layout/IconVerticalSolidList"/>
    <dgm:cxn modelId="{46208659-F9CD-4B78-91A1-C230DC5CCC56}" type="presParOf" srcId="{7704DE26-502C-4BA6-B93D-17ED740CED01}" destId="{BF2FAD6B-B1A8-4969-A004-CEA46465EDBF}" srcOrd="0" destOrd="0" presId="urn:microsoft.com/office/officeart/2018/2/layout/IconVerticalSolidList"/>
    <dgm:cxn modelId="{1C11984D-8ABA-43E9-ABDA-EBDC899F76F1}" type="presParOf" srcId="{BF2FAD6B-B1A8-4969-A004-CEA46465EDBF}" destId="{DA7A19E7-741A-4ECD-A3CD-15FE5366C838}" srcOrd="0" destOrd="0" presId="urn:microsoft.com/office/officeart/2018/2/layout/IconVerticalSolidList"/>
    <dgm:cxn modelId="{27C968BE-B8E4-4D7B-A4BF-91FDEA799D31}" type="presParOf" srcId="{BF2FAD6B-B1A8-4969-A004-CEA46465EDBF}" destId="{9782FFE1-CB03-44CA-AC67-EF88D5A920CE}" srcOrd="1" destOrd="0" presId="urn:microsoft.com/office/officeart/2018/2/layout/IconVerticalSolidList"/>
    <dgm:cxn modelId="{1C8FF201-0075-4CD5-8F0B-B26369F43978}" type="presParOf" srcId="{BF2FAD6B-B1A8-4969-A004-CEA46465EDBF}" destId="{6AC60B3A-97B4-46FC-BC12-CED0F9737D8F}" srcOrd="2" destOrd="0" presId="urn:microsoft.com/office/officeart/2018/2/layout/IconVerticalSolidList"/>
    <dgm:cxn modelId="{97BD579C-1C48-421B-ACE1-5F43F9565C1A}" type="presParOf" srcId="{BF2FAD6B-B1A8-4969-A004-CEA46465EDBF}" destId="{71FF8C6E-EAA7-44DB-85D3-57A1A25421A9}" srcOrd="3" destOrd="0" presId="urn:microsoft.com/office/officeart/2018/2/layout/IconVerticalSolidList"/>
    <dgm:cxn modelId="{5B177354-69E5-4331-A6B9-B6DB56D13575}" type="presParOf" srcId="{7704DE26-502C-4BA6-B93D-17ED740CED01}" destId="{77064C6F-EC20-41C5-8FCF-88C1EE6EF566}" srcOrd="1" destOrd="0" presId="urn:microsoft.com/office/officeart/2018/2/layout/IconVerticalSolidList"/>
    <dgm:cxn modelId="{01B5E913-5817-4E7D-AB09-AFEBD63E91FB}" type="presParOf" srcId="{7704DE26-502C-4BA6-B93D-17ED740CED01}" destId="{80CE7440-6410-41EA-8EF0-FB29764D646A}" srcOrd="2" destOrd="0" presId="urn:microsoft.com/office/officeart/2018/2/layout/IconVerticalSolidList"/>
    <dgm:cxn modelId="{1D2ADA7B-4831-4519-A06D-E6ADA4AF32AD}" type="presParOf" srcId="{80CE7440-6410-41EA-8EF0-FB29764D646A}" destId="{D3224B63-647F-48A5-90D0-25F2EE74BC21}" srcOrd="0" destOrd="0" presId="urn:microsoft.com/office/officeart/2018/2/layout/IconVerticalSolidList"/>
    <dgm:cxn modelId="{4A61323F-43C6-4E0B-A0C7-07BD6F8DBDD1}" type="presParOf" srcId="{80CE7440-6410-41EA-8EF0-FB29764D646A}" destId="{DD6DCD32-3109-426D-BDCB-042453B03CAD}" srcOrd="1" destOrd="0" presId="urn:microsoft.com/office/officeart/2018/2/layout/IconVerticalSolidList"/>
    <dgm:cxn modelId="{1CC9AC3A-6EDC-47D7-8462-984EEF73C978}" type="presParOf" srcId="{80CE7440-6410-41EA-8EF0-FB29764D646A}" destId="{84937858-7FCB-4842-B167-E0FD5AF8014F}" srcOrd="2" destOrd="0" presId="urn:microsoft.com/office/officeart/2018/2/layout/IconVerticalSolidList"/>
    <dgm:cxn modelId="{29ABFC71-62C8-4E9E-9D7B-89FEE6FE3711}" type="presParOf" srcId="{80CE7440-6410-41EA-8EF0-FB29764D646A}" destId="{B31C77C5-0163-4250-B604-9D798BF81DCF}" srcOrd="3" destOrd="0" presId="urn:microsoft.com/office/officeart/2018/2/layout/IconVerticalSolidList"/>
    <dgm:cxn modelId="{85E9860C-EA11-4310-BC06-EE2E1E404A97}" type="presParOf" srcId="{7704DE26-502C-4BA6-B93D-17ED740CED01}" destId="{E8FEB139-D178-4130-ADFA-AE13FFF82CA4}" srcOrd="3" destOrd="0" presId="urn:microsoft.com/office/officeart/2018/2/layout/IconVerticalSolidList"/>
    <dgm:cxn modelId="{9C8F47BB-AB8D-450D-9D03-9DD58CD02A58}" type="presParOf" srcId="{7704DE26-502C-4BA6-B93D-17ED740CED01}" destId="{6C806DE8-AAB3-4AFB-8074-F2155DE15A4C}" srcOrd="4" destOrd="0" presId="urn:microsoft.com/office/officeart/2018/2/layout/IconVerticalSolidList"/>
    <dgm:cxn modelId="{7F800B73-75C4-4939-9B81-D04B766613E1}" type="presParOf" srcId="{6C806DE8-AAB3-4AFB-8074-F2155DE15A4C}" destId="{97FD4159-DA5B-43B3-8887-0A0204A8877D}" srcOrd="0" destOrd="0" presId="urn:microsoft.com/office/officeart/2018/2/layout/IconVerticalSolidList"/>
    <dgm:cxn modelId="{00AF5089-8805-417A-B748-7056C8C657D4}" type="presParOf" srcId="{6C806DE8-AAB3-4AFB-8074-F2155DE15A4C}" destId="{4F21C187-05CE-411A-9F7E-5732536EC490}" srcOrd="1" destOrd="0" presId="urn:microsoft.com/office/officeart/2018/2/layout/IconVerticalSolidList"/>
    <dgm:cxn modelId="{5D7A34D3-2B2F-4C4F-A801-51AEBB0C9D41}" type="presParOf" srcId="{6C806DE8-AAB3-4AFB-8074-F2155DE15A4C}" destId="{88CA9B5F-A09F-4FD2-9D81-5B3C701033F0}" srcOrd="2" destOrd="0" presId="urn:microsoft.com/office/officeart/2018/2/layout/IconVerticalSolidList"/>
    <dgm:cxn modelId="{2D1712A7-9A0E-4329-8256-83EE84E7D38C}" type="presParOf" srcId="{6C806DE8-AAB3-4AFB-8074-F2155DE15A4C}" destId="{3C5139F7-9573-47BA-A6A1-9503DDA12FB7}" srcOrd="3" destOrd="0" presId="urn:microsoft.com/office/officeart/2018/2/layout/IconVerticalSolidList"/>
    <dgm:cxn modelId="{E50B828B-AFC3-4A85-B0EA-12C2A2E14C81}" type="presParOf" srcId="{7704DE26-502C-4BA6-B93D-17ED740CED01}" destId="{F81F575F-884D-4337-9B7E-AE357B9F9FDB}" srcOrd="5" destOrd="0" presId="urn:microsoft.com/office/officeart/2018/2/layout/IconVerticalSolidList"/>
    <dgm:cxn modelId="{AE786AAB-A809-4D42-87A3-C3F17982EA60}" type="presParOf" srcId="{7704DE26-502C-4BA6-B93D-17ED740CED01}" destId="{52E538C6-13AD-47D1-9F06-D63D1C292B1F}" srcOrd="6" destOrd="0" presId="urn:microsoft.com/office/officeart/2018/2/layout/IconVerticalSolidList"/>
    <dgm:cxn modelId="{B1B4A7F5-F26B-4246-8791-B5DAF2511AD7}" type="presParOf" srcId="{52E538C6-13AD-47D1-9F06-D63D1C292B1F}" destId="{A3988206-E7DD-4321-BA9B-895091CFB500}" srcOrd="0" destOrd="0" presId="urn:microsoft.com/office/officeart/2018/2/layout/IconVerticalSolidList"/>
    <dgm:cxn modelId="{DC18CE46-3F3D-4FED-8424-CEE73FCA230B}" type="presParOf" srcId="{52E538C6-13AD-47D1-9F06-D63D1C292B1F}" destId="{1A7E6860-0835-46D4-9F14-97E73EEEC554}" srcOrd="1" destOrd="0" presId="urn:microsoft.com/office/officeart/2018/2/layout/IconVerticalSolidList"/>
    <dgm:cxn modelId="{E5E25975-A0DC-48B6-9908-A3AA98DDE286}" type="presParOf" srcId="{52E538C6-13AD-47D1-9F06-D63D1C292B1F}" destId="{ACED46CF-5D09-49C8-A281-C04B165F821A}" srcOrd="2" destOrd="0" presId="urn:microsoft.com/office/officeart/2018/2/layout/IconVerticalSolidList"/>
    <dgm:cxn modelId="{F04B68F9-E5E0-4065-9950-D7AF09B43A45}" type="presParOf" srcId="{52E538C6-13AD-47D1-9F06-D63D1C292B1F}" destId="{8E1E4C76-A1C2-410D-B9C8-A3CFB91368FC}" srcOrd="3" destOrd="0" presId="urn:microsoft.com/office/officeart/2018/2/layout/IconVerticalSolidList"/>
    <dgm:cxn modelId="{126B3445-16EF-4AA2-8EEB-3B94C741F3C0}" type="presParOf" srcId="{7704DE26-502C-4BA6-B93D-17ED740CED01}" destId="{0C1928F7-E99C-4743-9182-8E24B869AE0B}" srcOrd="7" destOrd="0" presId="urn:microsoft.com/office/officeart/2018/2/layout/IconVerticalSolidList"/>
    <dgm:cxn modelId="{AEB957C5-2C00-4F34-904C-6C6B9D043C6F}" type="presParOf" srcId="{7704DE26-502C-4BA6-B93D-17ED740CED01}" destId="{76AD8975-4C8E-49EF-B1E9-B0E7EADF994B}" srcOrd="8" destOrd="0" presId="urn:microsoft.com/office/officeart/2018/2/layout/IconVerticalSolidList"/>
    <dgm:cxn modelId="{CE484C99-1FFE-4B3C-BE76-5A08FA9931BA}" type="presParOf" srcId="{76AD8975-4C8E-49EF-B1E9-B0E7EADF994B}" destId="{1E485470-5D80-4067-883C-BAC4BA15E067}" srcOrd="0" destOrd="0" presId="urn:microsoft.com/office/officeart/2018/2/layout/IconVerticalSolidList"/>
    <dgm:cxn modelId="{48557BC9-7D05-4D6E-A7FD-814DAB049C99}" type="presParOf" srcId="{76AD8975-4C8E-49EF-B1E9-B0E7EADF994B}" destId="{D086422E-934B-4CD9-90B9-FFB0EC7A021D}" srcOrd="1" destOrd="0" presId="urn:microsoft.com/office/officeart/2018/2/layout/IconVerticalSolidList"/>
    <dgm:cxn modelId="{47D1BD57-060D-47FF-B447-91A4CB64CD64}" type="presParOf" srcId="{76AD8975-4C8E-49EF-B1E9-B0E7EADF994B}" destId="{C235D971-358B-4BBD-8100-213F86FD7915}" srcOrd="2" destOrd="0" presId="urn:microsoft.com/office/officeart/2018/2/layout/IconVerticalSolidList"/>
    <dgm:cxn modelId="{9E4DF9E8-E52A-4959-B92A-EC8D753E4077}" type="presParOf" srcId="{76AD8975-4C8E-49EF-B1E9-B0E7EADF994B}" destId="{0F1E1112-E875-455B-AA76-357851395FC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A2561BD-7327-4125-BF7B-BDDB9741D84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99B29A-8414-4C6B-942D-70E4E654E411}">
      <dgm:prSet custT="1"/>
      <dgm:spPr/>
      <dgm:t>
        <a:bodyPr/>
        <a:lstStyle/>
        <a:p>
          <a:r>
            <a:rPr lang="en-US" sz="2400" b="1" dirty="0"/>
            <a:t>Group Confidentiality</a:t>
          </a:r>
        </a:p>
      </dgm:t>
    </dgm:pt>
    <dgm:pt modelId="{288FDA88-D618-4A66-B1BD-C8D83B91675C}" type="parTrans" cxnId="{F0FCE998-DD12-4EC0-A814-DC74E231268E}">
      <dgm:prSet/>
      <dgm:spPr/>
      <dgm:t>
        <a:bodyPr/>
        <a:lstStyle/>
        <a:p>
          <a:endParaRPr lang="en-US"/>
        </a:p>
      </dgm:t>
    </dgm:pt>
    <dgm:pt modelId="{B8B4B672-D49A-4478-AD2F-DDE8ED7FB86E}" type="sibTrans" cxnId="{F0FCE998-DD12-4EC0-A814-DC74E231268E}">
      <dgm:prSet/>
      <dgm:spPr/>
      <dgm:t>
        <a:bodyPr/>
        <a:lstStyle/>
        <a:p>
          <a:endParaRPr lang="en-US"/>
        </a:p>
      </dgm:t>
    </dgm:pt>
    <dgm:pt modelId="{435F1660-EC59-4AA4-BFEA-5B86D4992CE1}">
      <dgm:prSet custT="1"/>
      <dgm:spPr/>
      <dgm:t>
        <a:bodyPr/>
        <a:lstStyle/>
        <a:p>
          <a:r>
            <a:rPr lang="en-US" sz="2400" b="1" dirty="0"/>
            <a:t>Weekly Meetings</a:t>
          </a:r>
        </a:p>
      </dgm:t>
    </dgm:pt>
    <dgm:pt modelId="{417E0600-8EFB-49D8-AD9C-8BB6E349A007}" type="parTrans" cxnId="{010DE45B-7F58-4171-9095-5DD5C5ABD726}">
      <dgm:prSet/>
      <dgm:spPr/>
      <dgm:t>
        <a:bodyPr/>
        <a:lstStyle/>
        <a:p>
          <a:endParaRPr lang="en-US"/>
        </a:p>
      </dgm:t>
    </dgm:pt>
    <dgm:pt modelId="{18ABF846-697C-4A0C-845F-DB364172C986}" type="sibTrans" cxnId="{010DE45B-7F58-4171-9095-5DD5C5ABD726}">
      <dgm:prSet/>
      <dgm:spPr/>
      <dgm:t>
        <a:bodyPr/>
        <a:lstStyle/>
        <a:p>
          <a:endParaRPr lang="en-US"/>
        </a:p>
      </dgm:t>
    </dgm:pt>
    <dgm:pt modelId="{2867D603-8CC6-41EE-8B5C-85ECDB9CF0F7}">
      <dgm:prSet custT="1"/>
      <dgm:spPr/>
      <dgm:t>
        <a:bodyPr/>
        <a:lstStyle/>
        <a:p>
          <a:r>
            <a:rPr lang="en-US" sz="2400" b="1" dirty="0"/>
            <a:t>Daily Online Accountability</a:t>
          </a:r>
        </a:p>
      </dgm:t>
    </dgm:pt>
    <dgm:pt modelId="{A07BFB79-9D20-43A1-95DA-54243F412288}" type="parTrans" cxnId="{8D64DD29-93A6-4005-89CD-5E070E5935BB}">
      <dgm:prSet/>
      <dgm:spPr/>
      <dgm:t>
        <a:bodyPr/>
        <a:lstStyle/>
        <a:p>
          <a:endParaRPr lang="en-US"/>
        </a:p>
      </dgm:t>
    </dgm:pt>
    <dgm:pt modelId="{DC77987E-0532-465C-B74E-A00C86C2885C}" type="sibTrans" cxnId="{8D64DD29-93A6-4005-89CD-5E070E5935BB}">
      <dgm:prSet/>
      <dgm:spPr/>
      <dgm:t>
        <a:bodyPr/>
        <a:lstStyle/>
        <a:p>
          <a:endParaRPr lang="en-US"/>
        </a:p>
      </dgm:t>
    </dgm:pt>
    <dgm:pt modelId="{AE2F7B1D-C021-4ED4-9DC9-C32AB6B3DC6B}">
      <dgm:prSet custT="1"/>
      <dgm:spPr/>
      <dgm:t>
        <a:bodyPr/>
        <a:lstStyle/>
        <a:p>
          <a:r>
            <a:rPr lang="en-US" sz="2400" b="1" dirty="0"/>
            <a:t>Authenticity &amp; Honesty</a:t>
          </a:r>
        </a:p>
      </dgm:t>
    </dgm:pt>
    <dgm:pt modelId="{6BA19904-8BB7-4A6F-9FBA-65134F8FFAC0}" type="parTrans" cxnId="{BFE132E2-E334-4A3F-AF06-44EAB5CE5AA7}">
      <dgm:prSet/>
      <dgm:spPr/>
      <dgm:t>
        <a:bodyPr/>
        <a:lstStyle/>
        <a:p>
          <a:endParaRPr lang="en-US"/>
        </a:p>
      </dgm:t>
    </dgm:pt>
    <dgm:pt modelId="{3E402880-6470-4B8E-9354-2A3DFD611348}" type="sibTrans" cxnId="{BFE132E2-E334-4A3F-AF06-44EAB5CE5AA7}">
      <dgm:prSet/>
      <dgm:spPr/>
      <dgm:t>
        <a:bodyPr/>
        <a:lstStyle/>
        <a:p>
          <a:endParaRPr lang="en-US"/>
        </a:p>
      </dgm:t>
    </dgm:pt>
    <dgm:pt modelId="{C261F6F8-4623-45E1-B2AC-1FBF3D523CBA}">
      <dgm:prSet custT="1"/>
      <dgm:spPr/>
      <dgm:t>
        <a:bodyPr/>
        <a:lstStyle/>
        <a:p>
          <a:r>
            <a:rPr lang="en-US" sz="2400" b="1" dirty="0"/>
            <a:t>Trained Experienced Leaders</a:t>
          </a:r>
        </a:p>
      </dgm:t>
    </dgm:pt>
    <dgm:pt modelId="{8626AAD6-1E0F-4841-B7D5-9A71ABF46665}" type="parTrans" cxnId="{87042126-8AA7-4290-8198-1299EBD97C89}">
      <dgm:prSet/>
      <dgm:spPr/>
      <dgm:t>
        <a:bodyPr/>
        <a:lstStyle/>
        <a:p>
          <a:endParaRPr lang="en-US"/>
        </a:p>
      </dgm:t>
    </dgm:pt>
    <dgm:pt modelId="{449FB0D4-206F-4DEE-8A09-0C422FFC2DF6}" type="sibTrans" cxnId="{87042126-8AA7-4290-8198-1299EBD97C89}">
      <dgm:prSet/>
      <dgm:spPr/>
      <dgm:t>
        <a:bodyPr/>
        <a:lstStyle/>
        <a:p>
          <a:endParaRPr lang="en-US"/>
        </a:p>
      </dgm:t>
    </dgm:pt>
    <dgm:pt modelId="{42195906-F096-496E-85B7-6CDF3C71E0DB}">
      <dgm:prSet custT="1"/>
      <dgm:spPr/>
      <dgm:t>
        <a:bodyPr/>
        <a:lstStyle/>
        <a:p>
          <a:r>
            <a:rPr lang="en-US" sz="2400" b="1" dirty="0"/>
            <a:t>Bible-Based Recovery Curriculum</a:t>
          </a:r>
        </a:p>
      </dgm:t>
    </dgm:pt>
    <dgm:pt modelId="{F5040A3C-E89E-472A-8AD4-932D7B583879}" type="parTrans" cxnId="{4CF12CBB-84F7-4549-94AA-4C5486FCB781}">
      <dgm:prSet/>
      <dgm:spPr/>
      <dgm:t>
        <a:bodyPr/>
        <a:lstStyle/>
        <a:p>
          <a:endParaRPr lang="en-US"/>
        </a:p>
      </dgm:t>
    </dgm:pt>
    <dgm:pt modelId="{17724769-575A-420C-96AC-8473CB861CC8}" type="sibTrans" cxnId="{4CF12CBB-84F7-4549-94AA-4C5486FCB781}">
      <dgm:prSet/>
      <dgm:spPr/>
      <dgm:t>
        <a:bodyPr/>
        <a:lstStyle/>
        <a:p>
          <a:endParaRPr lang="en-US"/>
        </a:p>
      </dgm:t>
    </dgm:pt>
    <dgm:pt modelId="{1A7D8794-E378-4D35-A5E8-27E6FF3119F3}" type="pres">
      <dgm:prSet presAssocID="{9A2561BD-7327-4125-BF7B-BDDB9741D849}" presName="root" presStyleCnt="0">
        <dgm:presLayoutVars>
          <dgm:dir/>
          <dgm:resizeHandles val="exact"/>
        </dgm:presLayoutVars>
      </dgm:prSet>
      <dgm:spPr/>
    </dgm:pt>
    <dgm:pt modelId="{CC20BCB2-2B27-4251-87E1-D79522E1840A}" type="pres">
      <dgm:prSet presAssocID="{0399B29A-8414-4C6B-942D-70E4E654E411}" presName="compNode" presStyleCnt="0"/>
      <dgm:spPr/>
    </dgm:pt>
    <dgm:pt modelId="{17323152-A68A-4D0F-A3B6-92414623F607}" type="pres">
      <dgm:prSet presAssocID="{0399B29A-8414-4C6B-942D-70E4E654E411}" presName="bgRect" presStyleLbl="bgShp" presStyleIdx="0" presStyleCnt="6"/>
      <dgm:spPr/>
    </dgm:pt>
    <dgm:pt modelId="{4D7BEE97-245C-4E0B-977D-13FB337725C5}" type="pres">
      <dgm:prSet presAssocID="{0399B29A-8414-4C6B-942D-70E4E654E41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51EC5E99-120B-4A2A-B045-671CAD3DF930}" type="pres">
      <dgm:prSet presAssocID="{0399B29A-8414-4C6B-942D-70E4E654E411}" presName="spaceRect" presStyleCnt="0"/>
      <dgm:spPr/>
    </dgm:pt>
    <dgm:pt modelId="{556BE9E8-DB26-439A-935B-E0A7FB0ECFA6}" type="pres">
      <dgm:prSet presAssocID="{0399B29A-8414-4C6B-942D-70E4E654E411}" presName="parTx" presStyleLbl="revTx" presStyleIdx="0" presStyleCnt="6">
        <dgm:presLayoutVars>
          <dgm:chMax val="0"/>
          <dgm:chPref val="0"/>
        </dgm:presLayoutVars>
      </dgm:prSet>
      <dgm:spPr/>
    </dgm:pt>
    <dgm:pt modelId="{B4FAB47E-312E-4896-AA25-E7EEC6E7E4A1}" type="pres">
      <dgm:prSet presAssocID="{B8B4B672-D49A-4478-AD2F-DDE8ED7FB86E}" presName="sibTrans" presStyleCnt="0"/>
      <dgm:spPr/>
    </dgm:pt>
    <dgm:pt modelId="{3C31A140-AFE5-46F4-AD16-519D2E83E27B}" type="pres">
      <dgm:prSet presAssocID="{435F1660-EC59-4AA4-BFEA-5B86D4992CE1}" presName="compNode" presStyleCnt="0"/>
      <dgm:spPr/>
    </dgm:pt>
    <dgm:pt modelId="{14CA225B-2335-4D58-AA34-EECE4B629186}" type="pres">
      <dgm:prSet presAssocID="{435F1660-EC59-4AA4-BFEA-5B86D4992CE1}" presName="bgRect" presStyleLbl="bgShp" presStyleIdx="1" presStyleCnt="6"/>
      <dgm:spPr/>
    </dgm:pt>
    <dgm:pt modelId="{1041D441-2415-457A-A07C-C15598B787F5}" type="pres">
      <dgm:prSet presAssocID="{435F1660-EC59-4AA4-BFEA-5B86D4992CE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75E82813-7489-46C4-96C1-0412B2C3D5CE}" type="pres">
      <dgm:prSet presAssocID="{435F1660-EC59-4AA4-BFEA-5B86D4992CE1}" presName="spaceRect" presStyleCnt="0"/>
      <dgm:spPr/>
    </dgm:pt>
    <dgm:pt modelId="{B4A1739F-0991-4AB7-901A-C08CDA712F0E}" type="pres">
      <dgm:prSet presAssocID="{435F1660-EC59-4AA4-BFEA-5B86D4992CE1}" presName="parTx" presStyleLbl="revTx" presStyleIdx="1" presStyleCnt="6">
        <dgm:presLayoutVars>
          <dgm:chMax val="0"/>
          <dgm:chPref val="0"/>
        </dgm:presLayoutVars>
      </dgm:prSet>
      <dgm:spPr/>
    </dgm:pt>
    <dgm:pt modelId="{7EE9F4D2-8298-44D0-98CE-443A430B51E5}" type="pres">
      <dgm:prSet presAssocID="{18ABF846-697C-4A0C-845F-DB364172C986}" presName="sibTrans" presStyleCnt="0"/>
      <dgm:spPr/>
    </dgm:pt>
    <dgm:pt modelId="{4590A36B-8F13-47CB-88AF-FD735D687571}" type="pres">
      <dgm:prSet presAssocID="{2867D603-8CC6-41EE-8B5C-85ECDB9CF0F7}" presName="compNode" presStyleCnt="0"/>
      <dgm:spPr/>
    </dgm:pt>
    <dgm:pt modelId="{5AF31615-E7B2-4FDE-A3FF-7B5534111A46}" type="pres">
      <dgm:prSet presAssocID="{2867D603-8CC6-41EE-8B5C-85ECDB9CF0F7}" presName="bgRect" presStyleLbl="bgShp" presStyleIdx="2" presStyleCnt="6"/>
      <dgm:spPr/>
    </dgm:pt>
    <dgm:pt modelId="{0DEAED59-CFF6-4E2F-8FB1-E410A60236EA}" type="pres">
      <dgm:prSet presAssocID="{2867D603-8CC6-41EE-8B5C-85ECDB9CF0F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06354A22-562A-4FBA-800A-B08DF4FC6BD1}" type="pres">
      <dgm:prSet presAssocID="{2867D603-8CC6-41EE-8B5C-85ECDB9CF0F7}" presName="spaceRect" presStyleCnt="0"/>
      <dgm:spPr/>
    </dgm:pt>
    <dgm:pt modelId="{E07B9F57-E804-4C38-AA84-E4FC61DE5F74}" type="pres">
      <dgm:prSet presAssocID="{2867D603-8CC6-41EE-8B5C-85ECDB9CF0F7}" presName="parTx" presStyleLbl="revTx" presStyleIdx="2" presStyleCnt="6">
        <dgm:presLayoutVars>
          <dgm:chMax val="0"/>
          <dgm:chPref val="0"/>
        </dgm:presLayoutVars>
      </dgm:prSet>
      <dgm:spPr/>
    </dgm:pt>
    <dgm:pt modelId="{608743E4-911A-4AD2-B534-738ACD1D973A}" type="pres">
      <dgm:prSet presAssocID="{DC77987E-0532-465C-B74E-A00C86C2885C}" presName="sibTrans" presStyleCnt="0"/>
      <dgm:spPr/>
    </dgm:pt>
    <dgm:pt modelId="{C2EFE7BF-BFC4-4F40-8EAD-97032AF94DCB}" type="pres">
      <dgm:prSet presAssocID="{AE2F7B1D-C021-4ED4-9DC9-C32AB6B3DC6B}" presName="compNode" presStyleCnt="0"/>
      <dgm:spPr/>
    </dgm:pt>
    <dgm:pt modelId="{D58D95E3-A43B-47E8-B348-9745866D14C3}" type="pres">
      <dgm:prSet presAssocID="{AE2F7B1D-C021-4ED4-9DC9-C32AB6B3DC6B}" presName="bgRect" presStyleLbl="bgShp" presStyleIdx="3" presStyleCnt="6" custLinFactNeighborX="-36157" custLinFactNeighborY="-10606"/>
      <dgm:spPr/>
    </dgm:pt>
    <dgm:pt modelId="{BEEBC05D-896D-4434-8AB1-0F5C159247E7}" type="pres">
      <dgm:prSet presAssocID="{AE2F7B1D-C021-4ED4-9DC9-C32AB6B3DC6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62E9052-973F-414F-AE57-8FFBF183AA00}" type="pres">
      <dgm:prSet presAssocID="{AE2F7B1D-C021-4ED4-9DC9-C32AB6B3DC6B}" presName="spaceRect" presStyleCnt="0"/>
      <dgm:spPr/>
    </dgm:pt>
    <dgm:pt modelId="{3DB41399-D960-4ADE-9704-9BA4FE49AB2D}" type="pres">
      <dgm:prSet presAssocID="{AE2F7B1D-C021-4ED4-9DC9-C32AB6B3DC6B}" presName="parTx" presStyleLbl="revTx" presStyleIdx="3" presStyleCnt="6">
        <dgm:presLayoutVars>
          <dgm:chMax val="0"/>
          <dgm:chPref val="0"/>
        </dgm:presLayoutVars>
      </dgm:prSet>
      <dgm:spPr/>
    </dgm:pt>
    <dgm:pt modelId="{3126CC86-D8E7-47DF-90FA-DBED2FB3F174}" type="pres">
      <dgm:prSet presAssocID="{3E402880-6470-4B8E-9354-2A3DFD611348}" presName="sibTrans" presStyleCnt="0"/>
      <dgm:spPr/>
    </dgm:pt>
    <dgm:pt modelId="{A74A39F6-F000-4871-8567-EAF2B442DB22}" type="pres">
      <dgm:prSet presAssocID="{C261F6F8-4623-45E1-B2AC-1FBF3D523CBA}" presName="compNode" presStyleCnt="0"/>
      <dgm:spPr/>
    </dgm:pt>
    <dgm:pt modelId="{8363D3FA-1E96-4BAF-AA7C-7D293730E8B5}" type="pres">
      <dgm:prSet presAssocID="{C261F6F8-4623-45E1-B2AC-1FBF3D523CBA}" presName="bgRect" presStyleLbl="bgShp" presStyleIdx="4" presStyleCnt="6"/>
      <dgm:spPr/>
    </dgm:pt>
    <dgm:pt modelId="{93B037BB-860E-4B30-A463-499FE20701F0}" type="pres">
      <dgm:prSet presAssocID="{C261F6F8-4623-45E1-B2AC-1FBF3D523CB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3544273B-A13F-4A41-AA7F-00168F47CD36}" type="pres">
      <dgm:prSet presAssocID="{C261F6F8-4623-45E1-B2AC-1FBF3D523CBA}" presName="spaceRect" presStyleCnt="0"/>
      <dgm:spPr/>
    </dgm:pt>
    <dgm:pt modelId="{D476F3AD-1574-48A6-82B0-F5D0DD95E3E9}" type="pres">
      <dgm:prSet presAssocID="{C261F6F8-4623-45E1-B2AC-1FBF3D523CBA}" presName="parTx" presStyleLbl="revTx" presStyleIdx="4" presStyleCnt="6">
        <dgm:presLayoutVars>
          <dgm:chMax val="0"/>
          <dgm:chPref val="0"/>
        </dgm:presLayoutVars>
      </dgm:prSet>
      <dgm:spPr/>
    </dgm:pt>
    <dgm:pt modelId="{66A13117-37FE-4304-8D6B-670C2CAF942B}" type="pres">
      <dgm:prSet presAssocID="{449FB0D4-206F-4DEE-8A09-0C422FFC2DF6}" presName="sibTrans" presStyleCnt="0"/>
      <dgm:spPr/>
    </dgm:pt>
    <dgm:pt modelId="{4999F795-C214-44ED-977E-EA1B7D24AA65}" type="pres">
      <dgm:prSet presAssocID="{42195906-F096-496E-85B7-6CDF3C71E0DB}" presName="compNode" presStyleCnt="0"/>
      <dgm:spPr/>
    </dgm:pt>
    <dgm:pt modelId="{E4EC8F5D-3040-4111-917B-6DBA7E4A113E}" type="pres">
      <dgm:prSet presAssocID="{42195906-F096-496E-85B7-6CDF3C71E0DB}" presName="bgRect" presStyleLbl="bgShp" presStyleIdx="5" presStyleCnt="6"/>
      <dgm:spPr/>
    </dgm:pt>
    <dgm:pt modelId="{F494A216-57DC-461C-A27C-817E566C2E61}" type="pres">
      <dgm:prSet presAssocID="{42195906-F096-496E-85B7-6CDF3C71E0D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oks"/>
        </a:ext>
      </dgm:extLst>
    </dgm:pt>
    <dgm:pt modelId="{1939D377-1D31-4786-86D3-137C229FBC96}" type="pres">
      <dgm:prSet presAssocID="{42195906-F096-496E-85B7-6CDF3C71E0DB}" presName="spaceRect" presStyleCnt="0"/>
      <dgm:spPr/>
    </dgm:pt>
    <dgm:pt modelId="{8A108FF0-7CE5-4DDA-9307-176DF77AD8F8}" type="pres">
      <dgm:prSet presAssocID="{42195906-F096-496E-85B7-6CDF3C71E0DB}" presName="parTx" presStyleLbl="revTx" presStyleIdx="5" presStyleCnt="6">
        <dgm:presLayoutVars>
          <dgm:chMax val="0"/>
          <dgm:chPref val="0"/>
        </dgm:presLayoutVars>
      </dgm:prSet>
      <dgm:spPr/>
    </dgm:pt>
  </dgm:ptLst>
  <dgm:cxnLst>
    <dgm:cxn modelId="{87042126-8AA7-4290-8198-1299EBD97C89}" srcId="{9A2561BD-7327-4125-BF7B-BDDB9741D849}" destId="{C261F6F8-4623-45E1-B2AC-1FBF3D523CBA}" srcOrd="4" destOrd="0" parTransId="{8626AAD6-1E0F-4841-B7D5-9A71ABF46665}" sibTransId="{449FB0D4-206F-4DEE-8A09-0C422FFC2DF6}"/>
    <dgm:cxn modelId="{8D64DD29-93A6-4005-89CD-5E070E5935BB}" srcId="{9A2561BD-7327-4125-BF7B-BDDB9741D849}" destId="{2867D603-8CC6-41EE-8B5C-85ECDB9CF0F7}" srcOrd="2" destOrd="0" parTransId="{A07BFB79-9D20-43A1-95DA-54243F412288}" sibTransId="{DC77987E-0532-465C-B74E-A00C86C2885C}"/>
    <dgm:cxn modelId="{010DE45B-7F58-4171-9095-5DD5C5ABD726}" srcId="{9A2561BD-7327-4125-BF7B-BDDB9741D849}" destId="{435F1660-EC59-4AA4-BFEA-5B86D4992CE1}" srcOrd="1" destOrd="0" parTransId="{417E0600-8EFB-49D8-AD9C-8BB6E349A007}" sibTransId="{18ABF846-697C-4A0C-845F-DB364172C986}"/>
    <dgm:cxn modelId="{8D0F8059-9716-4F29-8260-12C2976E9F85}" type="presOf" srcId="{435F1660-EC59-4AA4-BFEA-5B86D4992CE1}" destId="{B4A1739F-0991-4AB7-901A-C08CDA712F0E}" srcOrd="0" destOrd="0" presId="urn:microsoft.com/office/officeart/2018/2/layout/IconVerticalSolidList"/>
    <dgm:cxn modelId="{BABA107A-6A5E-4C20-B07E-129AFB9F9E22}" type="presOf" srcId="{2867D603-8CC6-41EE-8B5C-85ECDB9CF0F7}" destId="{E07B9F57-E804-4C38-AA84-E4FC61DE5F74}" srcOrd="0" destOrd="0" presId="urn:microsoft.com/office/officeart/2018/2/layout/IconVerticalSolidList"/>
    <dgm:cxn modelId="{F0FCE998-DD12-4EC0-A814-DC74E231268E}" srcId="{9A2561BD-7327-4125-BF7B-BDDB9741D849}" destId="{0399B29A-8414-4C6B-942D-70E4E654E411}" srcOrd="0" destOrd="0" parTransId="{288FDA88-D618-4A66-B1BD-C8D83B91675C}" sibTransId="{B8B4B672-D49A-4478-AD2F-DDE8ED7FB86E}"/>
    <dgm:cxn modelId="{5ED4539E-AC4D-4840-AB15-A5DA21FF5711}" type="presOf" srcId="{AE2F7B1D-C021-4ED4-9DC9-C32AB6B3DC6B}" destId="{3DB41399-D960-4ADE-9704-9BA4FE49AB2D}" srcOrd="0" destOrd="0" presId="urn:microsoft.com/office/officeart/2018/2/layout/IconVerticalSolidList"/>
    <dgm:cxn modelId="{BB0551A1-0783-43B7-AAD9-20BEFF01B81B}" type="presOf" srcId="{0399B29A-8414-4C6B-942D-70E4E654E411}" destId="{556BE9E8-DB26-439A-935B-E0A7FB0ECFA6}" srcOrd="0" destOrd="0" presId="urn:microsoft.com/office/officeart/2018/2/layout/IconVerticalSolidList"/>
    <dgm:cxn modelId="{4CF12CBB-84F7-4549-94AA-4C5486FCB781}" srcId="{9A2561BD-7327-4125-BF7B-BDDB9741D849}" destId="{42195906-F096-496E-85B7-6CDF3C71E0DB}" srcOrd="5" destOrd="0" parTransId="{F5040A3C-E89E-472A-8AD4-932D7B583879}" sibTransId="{17724769-575A-420C-96AC-8473CB861CC8}"/>
    <dgm:cxn modelId="{BFE132E2-E334-4A3F-AF06-44EAB5CE5AA7}" srcId="{9A2561BD-7327-4125-BF7B-BDDB9741D849}" destId="{AE2F7B1D-C021-4ED4-9DC9-C32AB6B3DC6B}" srcOrd="3" destOrd="0" parTransId="{6BA19904-8BB7-4A6F-9FBA-65134F8FFAC0}" sibTransId="{3E402880-6470-4B8E-9354-2A3DFD611348}"/>
    <dgm:cxn modelId="{A48EBBE3-319A-47F8-97DD-84EAF2D54DD7}" type="presOf" srcId="{42195906-F096-496E-85B7-6CDF3C71E0DB}" destId="{8A108FF0-7CE5-4DDA-9307-176DF77AD8F8}" srcOrd="0" destOrd="0" presId="urn:microsoft.com/office/officeart/2018/2/layout/IconVerticalSolidList"/>
    <dgm:cxn modelId="{F4EFA7E8-2EB4-4961-B430-FBF0184C0072}" type="presOf" srcId="{C261F6F8-4623-45E1-B2AC-1FBF3D523CBA}" destId="{D476F3AD-1574-48A6-82B0-F5D0DD95E3E9}" srcOrd="0" destOrd="0" presId="urn:microsoft.com/office/officeart/2018/2/layout/IconVerticalSolidList"/>
    <dgm:cxn modelId="{C746D0EE-22CA-41C6-9698-2653DA9E86BA}" type="presOf" srcId="{9A2561BD-7327-4125-BF7B-BDDB9741D849}" destId="{1A7D8794-E378-4D35-A5E8-27E6FF3119F3}" srcOrd="0" destOrd="0" presId="urn:microsoft.com/office/officeart/2018/2/layout/IconVerticalSolidList"/>
    <dgm:cxn modelId="{47FBF9CF-0BF2-417C-AB84-B8DE733B9794}" type="presParOf" srcId="{1A7D8794-E378-4D35-A5E8-27E6FF3119F3}" destId="{CC20BCB2-2B27-4251-87E1-D79522E1840A}" srcOrd="0" destOrd="0" presId="urn:microsoft.com/office/officeart/2018/2/layout/IconVerticalSolidList"/>
    <dgm:cxn modelId="{67BAB18E-D6A0-4E9F-8219-809B4A8F10FB}" type="presParOf" srcId="{CC20BCB2-2B27-4251-87E1-D79522E1840A}" destId="{17323152-A68A-4D0F-A3B6-92414623F607}" srcOrd="0" destOrd="0" presId="urn:microsoft.com/office/officeart/2018/2/layout/IconVerticalSolidList"/>
    <dgm:cxn modelId="{D10C2A51-0484-4A74-AEE6-570A19B713CE}" type="presParOf" srcId="{CC20BCB2-2B27-4251-87E1-D79522E1840A}" destId="{4D7BEE97-245C-4E0B-977D-13FB337725C5}" srcOrd="1" destOrd="0" presId="urn:microsoft.com/office/officeart/2018/2/layout/IconVerticalSolidList"/>
    <dgm:cxn modelId="{A650FC0C-019D-4823-9BCF-D42ADA845BC9}" type="presParOf" srcId="{CC20BCB2-2B27-4251-87E1-D79522E1840A}" destId="{51EC5E99-120B-4A2A-B045-671CAD3DF930}" srcOrd="2" destOrd="0" presId="urn:microsoft.com/office/officeart/2018/2/layout/IconVerticalSolidList"/>
    <dgm:cxn modelId="{06070263-AB2B-4161-9400-D70E911151FC}" type="presParOf" srcId="{CC20BCB2-2B27-4251-87E1-D79522E1840A}" destId="{556BE9E8-DB26-439A-935B-E0A7FB0ECFA6}" srcOrd="3" destOrd="0" presId="urn:microsoft.com/office/officeart/2018/2/layout/IconVerticalSolidList"/>
    <dgm:cxn modelId="{EAAA50FA-71A6-4F84-BE84-3A3FEC204CA7}" type="presParOf" srcId="{1A7D8794-E378-4D35-A5E8-27E6FF3119F3}" destId="{B4FAB47E-312E-4896-AA25-E7EEC6E7E4A1}" srcOrd="1" destOrd="0" presId="urn:microsoft.com/office/officeart/2018/2/layout/IconVerticalSolidList"/>
    <dgm:cxn modelId="{D078C0A4-DE4C-4B32-9C59-AADF6DD3B75E}" type="presParOf" srcId="{1A7D8794-E378-4D35-A5E8-27E6FF3119F3}" destId="{3C31A140-AFE5-46F4-AD16-519D2E83E27B}" srcOrd="2" destOrd="0" presId="urn:microsoft.com/office/officeart/2018/2/layout/IconVerticalSolidList"/>
    <dgm:cxn modelId="{2B0D904C-25D4-4702-9FE0-5825084895D3}" type="presParOf" srcId="{3C31A140-AFE5-46F4-AD16-519D2E83E27B}" destId="{14CA225B-2335-4D58-AA34-EECE4B629186}" srcOrd="0" destOrd="0" presId="urn:microsoft.com/office/officeart/2018/2/layout/IconVerticalSolidList"/>
    <dgm:cxn modelId="{2641604C-E3A9-4AD3-BAB2-5590046A9081}" type="presParOf" srcId="{3C31A140-AFE5-46F4-AD16-519D2E83E27B}" destId="{1041D441-2415-457A-A07C-C15598B787F5}" srcOrd="1" destOrd="0" presId="urn:microsoft.com/office/officeart/2018/2/layout/IconVerticalSolidList"/>
    <dgm:cxn modelId="{52AC9212-68A6-445F-B708-5CAF71D95FDC}" type="presParOf" srcId="{3C31A140-AFE5-46F4-AD16-519D2E83E27B}" destId="{75E82813-7489-46C4-96C1-0412B2C3D5CE}" srcOrd="2" destOrd="0" presId="urn:microsoft.com/office/officeart/2018/2/layout/IconVerticalSolidList"/>
    <dgm:cxn modelId="{894CDF1B-525E-46DC-A6B3-BFA84F0A5B26}" type="presParOf" srcId="{3C31A140-AFE5-46F4-AD16-519D2E83E27B}" destId="{B4A1739F-0991-4AB7-901A-C08CDA712F0E}" srcOrd="3" destOrd="0" presId="urn:microsoft.com/office/officeart/2018/2/layout/IconVerticalSolidList"/>
    <dgm:cxn modelId="{150B048A-216D-4C66-89D3-B2B74A7F9251}" type="presParOf" srcId="{1A7D8794-E378-4D35-A5E8-27E6FF3119F3}" destId="{7EE9F4D2-8298-44D0-98CE-443A430B51E5}" srcOrd="3" destOrd="0" presId="urn:microsoft.com/office/officeart/2018/2/layout/IconVerticalSolidList"/>
    <dgm:cxn modelId="{311C7FE3-119C-462A-BCFD-152C0248445A}" type="presParOf" srcId="{1A7D8794-E378-4D35-A5E8-27E6FF3119F3}" destId="{4590A36B-8F13-47CB-88AF-FD735D687571}" srcOrd="4" destOrd="0" presId="urn:microsoft.com/office/officeart/2018/2/layout/IconVerticalSolidList"/>
    <dgm:cxn modelId="{E900BCC4-5EE5-408F-B7A5-F16A438C6739}" type="presParOf" srcId="{4590A36B-8F13-47CB-88AF-FD735D687571}" destId="{5AF31615-E7B2-4FDE-A3FF-7B5534111A46}" srcOrd="0" destOrd="0" presId="urn:microsoft.com/office/officeart/2018/2/layout/IconVerticalSolidList"/>
    <dgm:cxn modelId="{EF1ED5F6-D7CB-49C0-806F-F0961D6B3C97}" type="presParOf" srcId="{4590A36B-8F13-47CB-88AF-FD735D687571}" destId="{0DEAED59-CFF6-4E2F-8FB1-E410A60236EA}" srcOrd="1" destOrd="0" presId="urn:microsoft.com/office/officeart/2018/2/layout/IconVerticalSolidList"/>
    <dgm:cxn modelId="{7AF4655A-C721-4211-B3A2-2C2509534CA2}" type="presParOf" srcId="{4590A36B-8F13-47CB-88AF-FD735D687571}" destId="{06354A22-562A-4FBA-800A-B08DF4FC6BD1}" srcOrd="2" destOrd="0" presId="urn:microsoft.com/office/officeart/2018/2/layout/IconVerticalSolidList"/>
    <dgm:cxn modelId="{A55E8DE0-873A-4CD3-93DA-21E2477CC8F4}" type="presParOf" srcId="{4590A36B-8F13-47CB-88AF-FD735D687571}" destId="{E07B9F57-E804-4C38-AA84-E4FC61DE5F74}" srcOrd="3" destOrd="0" presId="urn:microsoft.com/office/officeart/2018/2/layout/IconVerticalSolidList"/>
    <dgm:cxn modelId="{3D6A0F4B-D4FF-4F1E-BE0C-0719B08D7743}" type="presParOf" srcId="{1A7D8794-E378-4D35-A5E8-27E6FF3119F3}" destId="{608743E4-911A-4AD2-B534-738ACD1D973A}" srcOrd="5" destOrd="0" presId="urn:microsoft.com/office/officeart/2018/2/layout/IconVerticalSolidList"/>
    <dgm:cxn modelId="{A44D83A5-9DA3-4C30-9AE7-FED1D44DAED3}" type="presParOf" srcId="{1A7D8794-E378-4D35-A5E8-27E6FF3119F3}" destId="{C2EFE7BF-BFC4-4F40-8EAD-97032AF94DCB}" srcOrd="6" destOrd="0" presId="urn:microsoft.com/office/officeart/2018/2/layout/IconVerticalSolidList"/>
    <dgm:cxn modelId="{08E027BF-24E0-48D5-8437-1A383A7B9DA1}" type="presParOf" srcId="{C2EFE7BF-BFC4-4F40-8EAD-97032AF94DCB}" destId="{D58D95E3-A43B-47E8-B348-9745866D14C3}" srcOrd="0" destOrd="0" presId="urn:microsoft.com/office/officeart/2018/2/layout/IconVerticalSolidList"/>
    <dgm:cxn modelId="{0566D1D7-7667-4152-B988-911F9A68DEE9}" type="presParOf" srcId="{C2EFE7BF-BFC4-4F40-8EAD-97032AF94DCB}" destId="{BEEBC05D-896D-4434-8AB1-0F5C159247E7}" srcOrd="1" destOrd="0" presId="urn:microsoft.com/office/officeart/2018/2/layout/IconVerticalSolidList"/>
    <dgm:cxn modelId="{94EC4126-E48F-4421-B107-90004866D757}" type="presParOf" srcId="{C2EFE7BF-BFC4-4F40-8EAD-97032AF94DCB}" destId="{162E9052-973F-414F-AE57-8FFBF183AA00}" srcOrd="2" destOrd="0" presId="urn:microsoft.com/office/officeart/2018/2/layout/IconVerticalSolidList"/>
    <dgm:cxn modelId="{A7364056-1BE1-484F-8ED7-A01B995A7C2F}" type="presParOf" srcId="{C2EFE7BF-BFC4-4F40-8EAD-97032AF94DCB}" destId="{3DB41399-D960-4ADE-9704-9BA4FE49AB2D}" srcOrd="3" destOrd="0" presId="urn:microsoft.com/office/officeart/2018/2/layout/IconVerticalSolidList"/>
    <dgm:cxn modelId="{DF39D168-ECFB-4A2C-B224-C0DFB6A23FA8}" type="presParOf" srcId="{1A7D8794-E378-4D35-A5E8-27E6FF3119F3}" destId="{3126CC86-D8E7-47DF-90FA-DBED2FB3F174}" srcOrd="7" destOrd="0" presId="urn:microsoft.com/office/officeart/2018/2/layout/IconVerticalSolidList"/>
    <dgm:cxn modelId="{AF95C83D-824A-4F8D-96B0-9B6B486CED9B}" type="presParOf" srcId="{1A7D8794-E378-4D35-A5E8-27E6FF3119F3}" destId="{A74A39F6-F000-4871-8567-EAF2B442DB22}" srcOrd="8" destOrd="0" presId="urn:microsoft.com/office/officeart/2018/2/layout/IconVerticalSolidList"/>
    <dgm:cxn modelId="{9A3877C8-4115-4278-9B0D-59D1B8DE3BA0}" type="presParOf" srcId="{A74A39F6-F000-4871-8567-EAF2B442DB22}" destId="{8363D3FA-1E96-4BAF-AA7C-7D293730E8B5}" srcOrd="0" destOrd="0" presId="urn:microsoft.com/office/officeart/2018/2/layout/IconVerticalSolidList"/>
    <dgm:cxn modelId="{3929C20D-8660-4D68-B29E-6CBA488CAC8C}" type="presParOf" srcId="{A74A39F6-F000-4871-8567-EAF2B442DB22}" destId="{93B037BB-860E-4B30-A463-499FE20701F0}" srcOrd="1" destOrd="0" presId="urn:microsoft.com/office/officeart/2018/2/layout/IconVerticalSolidList"/>
    <dgm:cxn modelId="{D7AF1D56-9218-465E-8863-8BD762483066}" type="presParOf" srcId="{A74A39F6-F000-4871-8567-EAF2B442DB22}" destId="{3544273B-A13F-4A41-AA7F-00168F47CD36}" srcOrd="2" destOrd="0" presId="urn:microsoft.com/office/officeart/2018/2/layout/IconVerticalSolidList"/>
    <dgm:cxn modelId="{14706EC5-B240-42E2-B2EB-2C069A692575}" type="presParOf" srcId="{A74A39F6-F000-4871-8567-EAF2B442DB22}" destId="{D476F3AD-1574-48A6-82B0-F5D0DD95E3E9}" srcOrd="3" destOrd="0" presId="urn:microsoft.com/office/officeart/2018/2/layout/IconVerticalSolidList"/>
    <dgm:cxn modelId="{E39DC2D5-047B-4ECA-BFB4-079F15B487FE}" type="presParOf" srcId="{1A7D8794-E378-4D35-A5E8-27E6FF3119F3}" destId="{66A13117-37FE-4304-8D6B-670C2CAF942B}" srcOrd="9" destOrd="0" presId="urn:microsoft.com/office/officeart/2018/2/layout/IconVerticalSolidList"/>
    <dgm:cxn modelId="{2EC108F3-12EB-4809-A845-E89859831F1F}" type="presParOf" srcId="{1A7D8794-E378-4D35-A5E8-27E6FF3119F3}" destId="{4999F795-C214-44ED-977E-EA1B7D24AA65}" srcOrd="10" destOrd="0" presId="urn:microsoft.com/office/officeart/2018/2/layout/IconVerticalSolidList"/>
    <dgm:cxn modelId="{B0DC494E-15D3-45FC-BBDF-4DB76B90785F}" type="presParOf" srcId="{4999F795-C214-44ED-977E-EA1B7D24AA65}" destId="{E4EC8F5D-3040-4111-917B-6DBA7E4A113E}" srcOrd="0" destOrd="0" presId="urn:microsoft.com/office/officeart/2018/2/layout/IconVerticalSolidList"/>
    <dgm:cxn modelId="{62F2CB08-E7D0-49F8-B8BD-D7063B99F868}" type="presParOf" srcId="{4999F795-C214-44ED-977E-EA1B7D24AA65}" destId="{F494A216-57DC-461C-A27C-817E566C2E61}" srcOrd="1" destOrd="0" presId="urn:microsoft.com/office/officeart/2018/2/layout/IconVerticalSolidList"/>
    <dgm:cxn modelId="{D025CBAB-5964-4192-9FC9-87AF0F9DAB16}" type="presParOf" srcId="{4999F795-C214-44ED-977E-EA1B7D24AA65}" destId="{1939D377-1D31-4786-86D3-137C229FBC96}" srcOrd="2" destOrd="0" presId="urn:microsoft.com/office/officeart/2018/2/layout/IconVerticalSolidList"/>
    <dgm:cxn modelId="{5163A705-C1ED-4B76-8C50-294F816152A2}" type="presParOf" srcId="{4999F795-C214-44ED-977E-EA1B7D24AA65}" destId="{8A108FF0-7CE5-4DDA-9307-176DF77AD8F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4F80C5-2515-4F34-85C4-1147D5877F8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8E6251D-0633-4387-ABD8-3CC41087975B}">
      <dgm:prSet custT="1"/>
      <dgm:spPr/>
      <dgm:t>
        <a:bodyPr/>
        <a:lstStyle/>
        <a:p>
          <a:r>
            <a:rPr lang="en-US" sz="3600" b="1" dirty="0"/>
            <a:t>DISTANCE LEARNING</a:t>
          </a:r>
        </a:p>
      </dgm:t>
    </dgm:pt>
    <dgm:pt modelId="{1107AC7D-2656-4316-BD2D-D0158BF2768E}" type="parTrans" cxnId="{1EE53550-8E77-43F4-9A0B-53CD4E6643D8}">
      <dgm:prSet/>
      <dgm:spPr/>
      <dgm:t>
        <a:bodyPr/>
        <a:lstStyle/>
        <a:p>
          <a:endParaRPr lang="en-US"/>
        </a:p>
      </dgm:t>
    </dgm:pt>
    <dgm:pt modelId="{295E02F2-FD5B-446D-A592-84983E626239}" type="sibTrans" cxnId="{1EE53550-8E77-43F4-9A0B-53CD4E6643D8}">
      <dgm:prSet/>
      <dgm:spPr/>
      <dgm:t>
        <a:bodyPr/>
        <a:lstStyle/>
        <a:p>
          <a:endParaRPr lang="en-US"/>
        </a:p>
      </dgm:t>
    </dgm:pt>
    <dgm:pt modelId="{FD6A3D29-38CB-4608-97BE-A287E6A0B306}">
      <dgm:prSet custT="1"/>
      <dgm:spPr/>
      <dgm:t>
        <a:bodyPr/>
        <a:lstStyle/>
        <a:p>
          <a:r>
            <a:rPr lang="en-US" sz="2400" b="1" dirty="0"/>
            <a:t>Webinar Series </a:t>
          </a:r>
        </a:p>
      </dgm:t>
    </dgm:pt>
    <dgm:pt modelId="{9CB3712E-8F07-4F0D-A297-DE904C247E3F}" type="parTrans" cxnId="{88BB6EAD-6E69-4202-96B9-6CA14F6E60D0}">
      <dgm:prSet/>
      <dgm:spPr/>
      <dgm:t>
        <a:bodyPr/>
        <a:lstStyle/>
        <a:p>
          <a:endParaRPr lang="en-US"/>
        </a:p>
      </dgm:t>
    </dgm:pt>
    <dgm:pt modelId="{F5AB6C42-C552-448E-B19A-EAE06D23BBDA}" type="sibTrans" cxnId="{88BB6EAD-6E69-4202-96B9-6CA14F6E60D0}">
      <dgm:prSet/>
      <dgm:spPr/>
      <dgm:t>
        <a:bodyPr/>
        <a:lstStyle/>
        <a:p>
          <a:endParaRPr lang="en-US"/>
        </a:p>
      </dgm:t>
    </dgm:pt>
    <dgm:pt modelId="{98642B9C-D809-45AA-AABB-46B08C5566CD}">
      <dgm:prSet custT="1"/>
      <dgm:spPr/>
      <dgm:t>
        <a:bodyPr/>
        <a:lstStyle/>
        <a:p>
          <a:r>
            <a:rPr lang="en-US" sz="2400" b="1" dirty="0"/>
            <a:t>Video Conferencing</a:t>
          </a:r>
        </a:p>
      </dgm:t>
    </dgm:pt>
    <dgm:pt modelId="{AE4D9AF9-2A9B-4E6B-8508-E563BA57CABC}" type="parTrans" cxnId="{A5B6E102-9F18-4DA9-BB81-901561439247}">
      <dgm:prSet/>
      <dgm:spPr/>
      <dgm:t>
        <a:bodyPr/>
        <a:lstStyle/>
        <a:p>
          <a:endParaRPr lang="en-US"/>
        </a:p>
      </dgm:t>
    </dgm:pt>
    <dgm:pt modelId="{6DDCECC1-3945-432C-B64C-171E1A2675E8}" type="sibTrans" cxnId="{A5B6E102-9F18-4DA9-BB81-901561439247}">
      <dgm:prSet/>
      <dgm:spPr/>
      <dgm:t>
        <a:bodyPr/>
        <a:lstStyle/>
        <a:p>
          <a:endParaRPr lang="en-US"/>
        </a:p>
      </dgm:t>
    </dgm:pt>
    <dgm:pt modelId="{620B1391-C961-4B36-B42C-AD30C4EE6656}">
      <dgm:prSet custT="1"/>
      <dgm:spPr/>
      <dgm:t>
        <a:bodyPr/>
        <a:lstStyle/>
        <a:p>
          <a:r>
            <a:rPr lang="en-US" sz="2400" b="1" dirty="0"/>
            <a:t>Coaching Calls</a:t>
          </a:r>
        </a:p>
      </dgm:t>
    </dgm:pt>
    <dgm:pt modelId="{AD0B9D3D-38C1-480B-8956-0CB4A50D5E58}" type="parTrans" cxnId="{6C00AF5F-CE9E-4D0A-A9D2-B728B63172E3}">
      <dgm:prSet/>
      <dgm:spPr/>
      <dgm:t>
        <a:bodyPr/>
        <a:lstStyle/>
        <a:p>
          <a:endParaRPr lang="en-US"/>
        </a:p>
      </dgm:t>
    </dgm:pt>
    <dgm:pt modelId="{9A3B69D5-1829-4C1C-9F46-F33A7988D9F1}" type="sibTrans" cxnId="{6C00AF5F-CE9E-4D0A-A9D2-B728B63172E3}">
      <dgm:prSet/>
      <dgm:spPr/>
      <dgm:t>
        <a:bodyPr/>
        <a:lstStyle/>
        <a:p>
          <a:endParaRPr lang="en-US"/>
        </a:p>
      </dgm:t>
    </dgm:pt>
    <dgm:pt modelId="{2D6359A2-E688-4656-9188-E78B0E4D3498}">
      <dgm:prSet custT="1"/>
      <dgm:spPr/>
      <dgm:t>
        <a:bodyPr/>
        <a:lstStyle/>
        <a:p>
          <a:r>
            <a:rPr lang="en-US" sz="3600" b="1" dirty="0"/>
            <a:t>ON LOCATION</a:t>
          </a:r>
        </a:p>
      </dgm:t>
    </dgm:pt>
    <dgm:pt modelId="{F6E1A29E-C02C-4138-B2A0-4BEA429FFB84}" type="parTrans" cxnId="{5F49F41A-41F4-4635-9E4D-527B09B772C0}">
      <dgm:prSet/>
      <dgm:spPr/>
      <dgm:t>
        <a:bodyPr/>
        <a:lstStyle/>
        <a:p>
          <a:endParaRPr lang="en-US"/>
        </a:p>
      </dgm:t>
    </dgm:pt>
    <dgm:pt modelId="{C9FC24A3-18B0-4C13-9E46-1E13B80A3177}" type="sibTrans" cxnId="{5F49F41A-41F4-4635-9E4D-527B09B772C0}">
      <dgm:prSet/>
      <dgm:spPr/>
      <dgm:t>
        <a:bodyPr/>
        <a:lstStyle/>
        <a:p>
          <a:endParaRPr lang="en-US"/>
        </a:p>
      </dgm:t>
    </dgm:pt>
    <dgm:pt modelId="{35539A6C-F611-4942-9673-B46FC41E8DD1}">
      <dgm:prSet custT="1"/>
      <dgm:spPr/>
      <dgm:t>
        <a:bodyPr/>
        <a:lstStyle/>
        <a:p>
          <a:r>
            <a:rPr lang="en-US" sz="2400" b="1" dirty="0"/>
            <a:t>Weekend Intensive</a:t>
          </a:r>
        </a:p>
      </dgm:t>
    </dgm:pt>
    <dgm:pt modelId="{F36DC709-2FF2-453A-B19B-F054BA961DE0}" type="parTrans" cxnId="{0B398C65-4607-4983-A500-D717E651E2E9}">
      <dgm:prSet/>
      <dgm:spPr/>
      <dgm:t>
        <a:bodyPr/>
        <a:lstStyle/>
        <a:p>
          <a:endParaRPr lang="en-US"/>
        </a:p>
      </dgm:t>
    </dgm:pt>
    <dgm:pt modelId="{7F4DED57-CDF1-4964-8792-691E437F3F5B}" type="sibTrans" cxnId="{0B398C65-4607-4983-A500-D717E651E2E9}">
      <dgm:prSet/>
      <dgm:spPr/>
      <dgm:t>
        <a:bodyPr/>
        <a:lstStyle/>
        <a:p>
          <a:endParaRPr lang="en-US"/>
        </a:p>
      </dgm:t>
    </dgm:pt>
    <dgm:pt modelId="{017C0C1A-EB30-42D0-BD3C-CEF029B9B63F}">
      <dgm:prSet custT="1"/>
      <dgm:spPr/>
      <dgm:t>
        <a:bodyPr/>
        <a:lstStyle/>
        <a:p>
          <a:r>
            <a:rPr lang="en-US" sz="2400" b="1" dirty="0"/>
            <a:t>12-Week Series</a:t>
          </a:r>
        </a:p>
      </dgm:t>
    </dgm:pt>
    <dgm:pt modelId="{1EF8D84A-58B7-4459-9ABA-0E4E6845E680}" type="parTrans" cxnId="{6918317C-4731-4106-9DDF-4DEEB5013CEA}">
      <dgm:prSet/>
      <dgm:spPr/>
      <dgm:t>
        <a:bodyPr/>
        <a:lstStyle/>
        <a:p>
          <a:endParaRPr lang="en-US"/>
        </a:p>
      </dgm:t>
    </dgm:pt>
    <dgm:pt modelId="{226F13B4-7E69-4492-8ADD-1E2A1B1246CC}" type="sibTrans" cxnId="{6918317C-4731-4106-9DDF-4DEEB5013CEA}">
      <dgm:prSet/>
      <dgm:spPr/>
      <dgm:t>
        <a:bodyPr/>
        <a:lstStyle/>
        <a:p>
          <a:endParaRPr lang="en-US"/>
        </a:p>
      </dgm:t>
    </dgm:pt>
    <dgm:pt modelId="{846660E0-9C71-4F60-AFD1-F78D21CDC87B}" type="pres">
      <dgm:prSet presAssocID="{824F80C5-2515-4F34-85C4-1147D5877F8E}" presName="root" presStyleCnt="0">
        <dgm:presLayoutVars>
          <dgm:dir/>
          <dgm:resizeHandles val="exact"/>
        </dgm:presLayoutVars>
      </dgm:prSet>
      <dgm:spPr/>
    </dgm:pt>
    <dgm:pt modelId="{4FEAA7EA-0319-44B6-BEE7-15A930DCF3D4}" type="pres">
      <dgm:prSet presAssocID="{A8E6251D-0633-4387-ABD8-3CC41087975B}" presName="compNode" presStyleCnt="0"/>
      <dgm:spPr/>
    </dgm:pt>
    <dgm:pt modelId="{A83484CB-236F-4427-8625-7780573202AC}" type="pres">
      <dgm:prSet presAssocID="{A8E6251D-0633-4387-ABD8-3CC41087975B}" presName="bgRect" presStyleLbl="bgShp" presStyleIdx="0" presStyleCnt="7"/>
      <dgm:spPr>
        <a:solidFill>
          <a:schemeClr val="accent4"/>
        </a:solidFill>
      </dgm:spPr>
    </dgm:pt>
    <dgm:pt modelId="{00286151-0A6B-4B02-9EFB-2E3BBC3C8297}" type="pres">
      <dgm:prSet presAssocID="{A8E6251D-0633-4387-ABD8-3CC41087975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ning"/>
        </a:ext>
      </dgm:extLst>
    </dgm:pt>
    <dgm:pt modelId="{27461DE8-97A9-4BBA-865C-9B0AC2D5413D}" type="pres">
      <dgm:prSet presAssocID="{A8E6251D-0633-4387-ABD8-3CC41087975B}" presName="spaceRect" presStyleCnt="0"/>
      <dgm:spPr/>
    </dgm:pt>
    <dgm:pt modelId="{931CF901-D171-44D3-835C-DD20AD1E90C3}" type="pres">
      <dgm:prSet presAssocID="{A8E6251D-0633-4387-ABD8-3CC41087975B}" presName="parTx" presStyleLbl="revTx" presStyleIdx="0" presStyleCnt="7">
        <dgm:presLayoutVars>
          <dgm:chMax val="0"/>
          <dgm:chPref val="0"/>
        </dgm:presLayoutVars>
      </dgm:prSet>
      <dgm:spPr/>
    </dgm:pt>
    <dgm:pt modelId="{CCB35D27-0308-4FF5-A5DC-E65FD4DA2CF8}" type="pres">
      <dgm:prSet presAssocID="{295E02F2-FD5B-446D-A592-84983E626239}" presName="sibTrans" presStyleCnt="0"/>
      <dgm:spPr/>
    </dgm:pt>
    <dgm:pt modelId="{021A098A-9DE3-413E-BF53-466E5B089C75}" type="pres">
      <dgm:prSet presAssocID="{FD6A3D29-38CB-4608-97BE-A287E6A0B306}" presName="compNode" presStyleCnt="0"/>
      <dgm:spPr/>
    </dgm:pt>
    <dgm:pt modelId="{6EEB7C54-FEBE-4D95-8873-C265A0E65FCB}" type="pres">
      <dgm:prSet presAssocID="{FD6A3D29-38CB-4608-97BE-A287E6A0B306}" presName="bgRect" presStyleLbl="bgShp" presStyleIdx="1" presStyleCnt="7"/>
      <dgm:spPr/>
    </dgm:pt>
    <dgm:pt modelId="{1F36DA57-CB5E-41C7-871F-E78EBF654B39}" type="pres">
      <dgm:prSet presAssocID="{FD6A3D29-38CB-4608-97BE-A287E6A0B30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dTo"/>
        </a:ext>
      </dgm:extLst>
    </dgm:pt>
    <dgm:pt modelId="{0FD99619-60A4-422D-8D63-A8783F26F268}" type="pres">
      <dgm:prSet presAssocID="{FD6A3D29-38CB-4608-97BE-A287E6A0B306}" presName="spaceRect" presStyleCnt="0"/>
      <dgm:spPr/>
    </dgm:pt>
    <dgm:pt modelId="{839A6D63-E61D-42AC-BB77-1C50740584EF}" type="pres">
      <dgm:prSet presAssocID="{FD6A3D29-38CB-4608-97BE-A287E6A0B306}" presName="parTx" presStyleLbl="revTx" presStyleIdx="1" presStyleCnt="7">
        <dgm:presLayoutVars>
          <dgm:chMax val="0"/>
          <dgm:chPref val="0"/>
        </dgm:presLayoutVars>
      </dgm:prSet>
      <dgm:spPr/>
    </dgm:pt>
    <dgm:pt modelId="{5EF63143-DB37-44A6-BEFB-56D23AD0D48A}" type="pres">
      <dgm:prSet presAssocID="{F5AB6C42-C552-448E-B19A-EAE06D23BBDA}" presName="sibTrans" presStyleCnt="0"/>
      <dgm:spPr/>
    </dgm:pt>
    <dgm:pt modelId="{371959B6-1AF2-420D-92D9-8B05FA79B9C5}" type="pres">
      <dgm:prSet presAssocID="{98642B9C-D809-45AA-AABB-46B08C5566CD}" presName="compNode" presStyleCnt="0"/>
      <dgm:spPr/>
    </dgm:pt>
    <dgm:pt modelId="{F408F6BC-93BE-4CC3-A7D3-ED0DE40DC4EB}" type="pres">
      <dgm:prSet presAssocID="{98642B9C-D809-45AA-AABB-46B08C5566CD}" presName="bgRect" presStyleLbl="bgShp" presStyleIdx="2" presStyleCnt="7"/>
      <dgm:spPr/>
    </dgm:pt>
    <dgm:pt modelId="{3E973186-6AFC-4CF6-AD7C-C4D11C3B8FCD}" type="pres">
      <dgm:prSet presAssocID="{98642B9C-D809-45AA-AABB-46B08C5566C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a:ext>
      </dgm:extLst>
    </dgm:pt>
    <dgm:pt modelId="{234FC77C-B616-487C-9FEB-EC23CB060B98}" type="pres">
      <dgm:prSet presAssocID="{98642B9C-D809-45AA-AABB-46B08C5566CD}" presName="spaceRect" presStyleCnt="0"/>
      <dgm:spPr/>
    </dgm:pt>
    <dgm:pt modelId="{72B1550F-01BE-423A-BF5B-88C474DB45B9}" type="pres">
      <dgm:prSet presAssocID="{98642B9C-D809-45AA-AABB-46B08C5566CD}" presName="parTx" presStyleLbl="revTx" presStyleIdx="2" presStyleCnt="7">
        <dgm:presLayoutVars>
          <dgm:chMax val="0"/>
          <dgm:chPref val="0"/>
        </dgm:presLayoutVars>
      </dgm:prSet>
      <dgm:spPr/>
    </dgm:pt>
    <dgm:pt modelId="{73382558-00F4-4B75-830B-2918CD1879EA}" type="pres">
      <dgm:prSet presAssocID="{6DDCECC1-3945-432C-B64C-171E1A2675E8}" presName="sibTrans" presStyleCnt="0"/>
      <dgm:spPr/>
    </dgm:pt>
    <dgm:pt modelId="{8F709BCB-E7EC-4487-B6AE-9EAD6EBD9896}" type="pres">
      <dgm:prSet presAssocID="{620B1391-C961-4B36-B42C-AD30C4EE6656}" presName="compNode" presStyleCnt="0"/>
      <dgm:spPr/>
    </dgm:pt>
    <dgm:pt modelId="{0C5787F0-F749-4E7D-92F1-6F1C6179A7E9}" type="pres">
      <dgm:prSet presAssocID="{620B1391-C961-4B36-B42C-AD30C4EE6656}" presName="bgRect" presStyleLbl="bgShp" presStyleIdx="3" presStyleCnt="7"/>
      <dgm:spPr/>
    </dgm:pt>
    <dgm:pt modelId="{A2C2A829-C5B4-465C-BAF7-16CFC7635471}" type="pres">
      <dgm:prSet presAssocID="{620B1391-C961-4B36-B42C-AD30C4EE665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lemarketer"/>
        </a:ext>
      </dgm:extLst>
    </dgm:pt>
    <dgm:pt modelId="{15A7D229-9639-4663-8DCD-E6149A7196F7}" type="pres">
      <dgm:prSet presAssocID="{620B1391-C961-4B36-B42C-AD30C4EE6656}" presName="spaceRect" presStyleCnt="0"/>
      <dgm:spPr/>
    </dgm:pt>
    <dgm:pt modelId="{0E223625-CDF6-4D01-8E24-52D14A03C8A9}" type="pres">
      <dgm:prSet presAssocID="{620B1391-C961-4B36-B42C-AD30C4EE6656}" presName="parTx" presStyleLbl="revTx" presStyleIdx="3" presStyleCnt="7">
        <dgm:presLayoutVars>
          <dgm:chMax val="0"/>
          <dgm:chPref val="0"/>
        </dgm:presLayoutVars>
      </dgm:prSet>
      <dgm:spPr/>
    </dgm:pt>
    <dgm:pt modelId="{5A42973D-824E-48AA-9BED-B288CF2B655D}" type="pres">
      <dgm:prSet presAssocID="{9A3B69D5-1829-4C1C-9F46-F33A7988D9F1}" presName="sibTrans" presStyleCnt="0"/>
      <dgm:spPr/>
    </dgm:pt>
    <dgm:pt modelId="{86186AF1-730C-41B4-8260-3C53AC8DEB31}" type="pres">
      <dgm:prSet presAssocID="{2D6359A2-E688-4656-9188-E78B0E4D3498}" presName="compNode" presStyleCnt="0"/>
      <dgm:spPr/>
    </dgm:pt>
    <dgm:pt modelId="{97DC6B05-318E-4F4C-AE9C-103165167BC9}" type="pres">
      <dgm:prSet presAssocID="{2D6359A2-E688-4656-9188-E78B0E4D3498}" presName="bgRect" presStyleLbl="bgShp" presStyleIdx="4" presStyleCnt="7"/>
      <dgm:spPr>
        <a:solidFill>
          <a:schemeClr val="accent4"/>
        </a:solidFill>
      </dgm:spPr>
    </dgm:pt>
    <dgm:pt modelId="{D5EFDB99-E55E-4A29-972B-CCE01412FA43}" type="pres">
      <dgm:prSet presAssocID="{2D6359A2-E688-4656-9188-E78B0E4D3498}"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I"/>
        </a:ext>
      </dgm:extLst>
    </dgm:pt>
    <dgm:pt modelId="{9B9BFF2A-CFC0-4B74-8D86-76CDA833E850}" type="pres">
      <dgm:prSet presAssocID="{2D6359A2-E688-4656-9188-E78B0E4D3498}" presName="spaceRect" presStyleCnt="0"/>
      <dgm:spPr/>
    </dgm:pt>
    <dgm:pt modelId="{77B65085-8ABB-41EE-910B-3DC5AB7F82A8}" type="pres">
      <dgm:prSet presAssocID="{2D6359A2-E688-4656-9188-E78B0E4D3498}" presName="parTx" presStyleLbl="revTx" presStyleIdx="4" presStyleCnt="7">
        <dgm:presLayoutVars>
          <dgm:chMax val="0"/>
          <dgm:chPref val="0"/>
        </dgm:presLayoutVars>
      </dgm:prSet>
      <dgm:spPr/>
    </dgm:pt>
    <dgm:pt modelId="{332CD19B-73CB-4501-AC51-E531146C280E}" type="pres">
      <dgm:prSet presAssocID="{C9FC24A3-18B0-4C13-9E46-1E13B80A3177}" presName="sibTrans" presStyleCnt="0"/>
      <dgm:spPr/>
    </dgm:pt>
    <dgm:pt modelId="{188C0E92-4E1A-400D-91C4-549EC3208501}" type="pres">
      <dgm:prSet presAssocID="{35539A6C-F611-4942-9673-B46FC41E8DD1}" presName="compNode" presStyleCnt="0"/>
      <dgm:spPr/>
    </dgm:pt>
    <dgm:pt modelId="{D60B6C9D-6921-4A57-98AE-056F0EA54526}" type="pres">
      <dgm:prSet presAssocID="{35539A6C-F611-4942-9673-B46FC41E8DD1}" presName="bgRect" presStyleLbl="bgShp" presStyleIdx="5" presStyleCnt="7"/>
      <dgm:spPr/>
    </dgm:pt>
    <dgm:pt modelId="{3466FB4A-574D-4A49-A626-756304B4672F}" type="pres">
      <dgm:prSet presAssocID="{35539A6C-F611-4942-9673-B46FC41E8DD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vices2"/>
        </a:ext>
      </dgm:extLst>
    </dgm:pt>
    <dgm:pt modelId="{ED4F8077-9025-40EC-98E2-DBBBF6B006B7}" type="pres">
      <dgm:prSet presAssocID="{35539A6C-F611-4942-9673-B46FC41E8DD1}" presName="spaceRect" presStyleCnt="0"/>
      <dgm:spPr/>
    </dgm:pt>
    <dgm:pt modelId="{3EA06DE4-9112-40CE-A5EE-459A516A1E7F}" type="pres">
      <dgm:prSet presAssocID="{35539A6C-F611-4942-9673-B46FC41E8DD1}" presName="parTx" presStyleLbl="revTx" presStyleIdx="5" presStyleCnt="7">
        <dgm:presLayoutVars>
          <dgm:chMax val="0"/>
          <dgm:chPref val="0"/>
        </dgm:presLayoutVars>
      </dgm:prSet>
      <dgm:spPr/>
    </dgm:pt>
    <dgm:pt modelId="{9234D3BF-6E5B-495D-BC9C-2A61D591A0A7}" type="pres">
      <dgm:prSet presAssocID="{7F4DED57-CDF1-4964-8792-691E437F3F5B}" presName="sibTrans" presStyleCnt="0"/>
      <dgm:spPr/>
    </dgm:pt>
    <dgm:pt modelId="{9FFB4864-59F9-4A9A-8C40-399E7EDE0956}" type="pres">
      <dgm:prSet presAssocID="{017C0C1A-EB30-42D0-BD3C-CEF029B9B63F}" presName="compNode" presStyleCnt="0"/>
      <dgm:spPr/>
    </dgm:pt>
    <dgm:pt modelId="{3A61AAC2-F579-4FE1-ADBF-8666DFDECF02}" type="pres">
      <dgm:prSet presAssocID="{017C0C1A-EB30-42D0-BD3C-CEF029B9B63F}" presName="bgRect" presStyleLbl="bgShp" presStyleIdx="6" presStyleCnt="7"/>
      <dgm:spPr/>
    </dgm:pt>
    <dgm:pt modelId="{EA52637A-1BC8-48E0-AA30-0BFEB041F6F0}" type="pres">
      <dgm:prSet presAssocID="{017C0C1A-EB30-42D0-BD3C-CEF029B9B63F}"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lendarWeek"/>
        </a:ext>
      </dgm:extLst>
    </dgm:pt>
    <dgm:pt modelId="{8051B5C8-7B94-45DE-BEAD-A7ED7A411777}" type="pres">
      <dgm:prSet presAssocID="{017C0C1A-EB30-42D0-BD3C-CEF029B9B63F}" presName="spaceRect" presStyleCnt="0"/>
      <dgm:spPr/>
    </dgm:pt>
    <dgm:pt modelId="{D79BC4C8-5FF2-4E15-8A74-0A6CFB1853AF}" type="pres">
      <dgm:prSet presAssocID="{017C0C1A-EB30-42D0-BD3C-CEF029B9B63F}" presName="parTx" presStyleLbl="revTx" presStyleIdx="6" presStyleCnt="7">
        <dgm:presLayoutVars>
          <dgm:chMax val="0"/>
          <dgm:chPref val="0"/>
        </dgm:presLayoutVars>
      </dgm:prSet>
      <dgm:spPr/>
    </dgm:pt>
  </dgm:ptLst>
  <dgm:cxnLst>
    <dgm:cxn modelId="{A5B6E102-9F18-4DA9-BB81-901561439247}" srcId="{824F80C5-2515-4F34-85C4-1147D5877F8E}" destId="{98642B9C-D809-45AA-AABB-46B08C5566CD}" srcOrd="2" destOrd="0" parTransId="{AE4D9AF9-2A9B-4E6B-8508-E563BA57CABC}" sibTransId="{6DDCECC1-3945-432C-B64C-171E1A2675E8}"/>
    <dgm:cxn modelId="{5F49F41A-41F4-4635-9E4D-527B09B772C0}" srcId="{824F80C5-2515-4F34-85C4-1147D5877F8E}" destId="{2D6359A2-E688-4656-9188-E78B0E4D3498}" srcOrd="4" destOrd="0" parTransId="{F6E1A29E-C02C-4138-B2A0-4BEA429FFB84}" sibTransId="{C9FC24A3-18B0-4C13-9E46-1E13B80A3177}"/>
    <dgm:cxn modelId="{2F542740-6911-49C7-A79F-AFCE82449CE9}" type="presOf" srcId="{620B1391-C961-4B36-B42C-AD30C4EE6656}" destId="{0E223625-CDF6-4D01-8E24-52D14A03C8A9}" srcOrd="0" destOrd="0" presId="urn:microsoft.com/office/officeart/2018/2/layout/IconVerticalSolidList"/>
    <dgm:cxn modelId="{6C00AF5F-CE9E-4D0A-A9D2-B728B63172E3}" srcId="{824F80C5-2515-4F34-85C4-1147D5877F8E}" destId="{620B1391-C961-4B36-B42C-AD30C4EE6656}" srcOrd="3" destOrd="0" parTransId="{AD0B9D3D-38C1-480B-8956-0CB4A50D5E58}" sibTransId="{9A3B69D5-1829-4C1C-9F46-F33A7988D9F1}"/>
    <dgm:cxn modelId="{8D826943-57D1-4D4F-9DAA-2AB72E31FD01}" type="presOf" srcId="{35539A6C-F611-4942-9673-B46FC41E8DD1}" destId="{3EA06DE4-9112-40CE-A5EE-459A516A1E7F}" srcOrd="0" destOrd="0" presId="urn:microsoft.com/office/officeart/2018/2/layout/IconVerticalSolidList"/>
    <dgm:cxn modelId="{0B398C65-4607-4983-A500-D717E651E2E9}" srcId="{824F80C5-2515-4F34-85C4-1147D5877F8E}" destId="{35539A6C-F611-4942-9673-B46FC41E8DD1}" srcOrd="5" destOrd="0" parTransId="{F36DC709-2FF2-453A-B19B-F054BA961DE0}" sibTransId="{7F4DED57-CDF1-4964-8792-691E437F3F5B}"/>
    <dgm:cxn modelId="{1EE53550-8E77-43F4-9A0B-53CD4E6643D8}" srcId="{824F80C5-2515-4F34-85C4-1147D5877F8E}" destId="{A8E6251D-0633-4387-ABD8-3CC41087975B}" srcOrd="0" destOrd="0" parTransId="{1107AC7D-2656-4316-BD2D-D0158BF2768E}" sibTransId="{295E02F2-FD5B-446D-A592-84983E626239}"/>
    <dgm:cxn modelId="{6918317C-4731-4106-9DDF-4DEEB5013CEA}" srcId="{824F80C5-2515-4F34-85C4-1147D5877F8E}" destId="{017C0C1A-EB30-42D0-BD3C-CEF029B9B63F}" srcOrd="6" destOrd="0" parTransId="{1EF8D84A-58B7-4459-9ABA-0E4E6845E680}" sibTransId="{226F13B4-7E69-4492-8ADD-1E2A1B1246CC}"/>
    <dgm:cxn modelId="{75FC5182-4E30-48A8-BFB5-F00C5B782240}" type="presOf" srcId="{824F80C5-2515-4F34-85C4-1147D5877F8E}" destId="{846660E0-9C71-4F60-AFD1-F78D21CDC87B}" srcOrd="0" destOrd="0" presId="urn:microsoft.com/office/officeart/2018/2/layout/IconVerticalSolidList"/>
    <dgm:cxn modelId="{8CB8508E-1219-44D9-8F32-93EC00341D0B}" type="presOf" srcId="{017C0C1A-EB30-42D0-BD3C-CEF029B9B63F}" destId="{D79BC4C8-5FF2-4E15-8A74-0A6CFB1853AF}" srcOrd="0" destOrd="0" presId="urn:microsoft.com/office/officeart/2018/2/layout/IconVerticalSolidList"/>
    <dgm:cxn modelId="{88BB6EAD-6E69-4202-96B9-6CA14F6E60D0}" srcId="{824F80C5-2515-4F34-85C4-1147D5877F8E}" destId="{FD6A3D29-38CB-4608-97BE-A287E6A0B306}" srcOrd="1" destOrd="0" parTransId="{9CB3712E-8F07-4F0D-A297-DE904C247E3F}" sibTransId="{F5AB6C42-C552-448E-B19A-EAE06D23BBDA}"/>
    <dgm:cxn modelId="{904296B4-66B5-4938-8DDD-6CC34D5DB6FE}" type="presOf" srcId="{FD6A3D29-38CB-4608-97BE-A287E6A0B306}" destId="{839A6D63-E61D-42AC-BB77-1C50740584EF}" srcOrd="0" destOrd="0" presId="urn:microsoft.com/office/officeart/2018/2/layout/IconVerticalSolidList"/>
    <dgm:cxn modelId="{9AE18AD8-8045-445A-A7CB-0C6295103E28}" type="presOf" srcId="{2D6359A2-E688-4656-9188-E78B0E4D3498}" destId="{77B65085-8ABB-41EE-910B-3DC5AB7F82A8}" srcOrd="0" destOrd="0" presId="urn:microsoft.com/office/officeart/2018/2/layout/IconVerticalSolidList"/>
    <dgm:cxn modelId="{474A23E2-0AC0-4D58-B067-EE27535C5878}" type="presOf" srcId="{A8E6251D-0633-4387-ABD8-3CC41087975B}" destId="{931CF901-D171-44D3-835C-DD20AD1E90C3}" srcOrd="0" destOrd="0" presId="urn:microsoft.com/office/officeart/2018/2/layout/IconVerticalSolidList"/>
    <dgm:cxn modelId="{262BB5E3-B657-4BC0-A093-9CA8F3D9B507}" type="presOf" srcId="{98642B9C-D809-45AA-AABB-46B08C5566CD}" destId="{72B1550F-01BE-423A-BF5B-88C474DB45B9}" srcOrd="0" destOrd="0" presId="urn:microsoft.com/office/officeart/2018/2/layout/IconVerticalSolidList"/>
    <dgm:cxn modelId="{B7F6D15B-14CE-4810-BD48-2340DC90E33B}" type="presParOf" srcId="{846660E0-9C71-4F60-AFD1-F78D21CDC87B}" destId="{4FEAA7EA-0319-44B6-BEE7-15A930DCF3D4}" srcOrd="0" destOrd="0" presId="urn:microsoft.com/office/officeart/2018/2/layout/IconVerticalSolidList"/>
    <dgm:cxn modelId="{78E4F8BE-49DF-43E1-93B9-D2529C5C979C}" type="presParOf" srcId="{4FEAA7EA-0319-44B6-BEE7-15A930DCF3D4}" destId="{A83484CB-236F-4427-8625-7780573202AC}" srcOrd="0" destOrd="0" presId="urn:microsoft.com/office/officeart/2018/2/layout/IconVerticalSolidList"/>
    <dgm:cxn modelId="{8378180D-1134-4961-BA30-9BD1278C6F30}" type="presParOf" srcId="{4FEAA7EA-0319-44B6-BEE7-15A930DCF3D4}" destId="{00286151-0A6B-4B02-9EFB-2E3BBC3C8297}" srcOrd="1" destOrd="0" presId="urn:microsoft.com/office/officeart/2018/2/layout/IconVerticalSolidList"/>
    <dgm:cxn modelId="{0A148566-8356-413F-A89C-E462DB7330F8}" type="presParOf" srcId="{4FEAA7EA-0319-44B6-BEE7-15A930DCF3D4}" destId="{27461DE8-97A9-4BBA-865C-9B0AC2D5413D}" srcOrd="2" destOrd="0" presId="urn:microsoft.com/office/officeart/2018/2/layout/IconVerticalSolidList"/>
    <dgm:cxn modelId="{B35D547C-1FC2-41BD-8D43-FAC169E708F7}" type="presParOf" srcId="{4FEAA7EA-0319-44B6-BEE7-15A930DCF3D4}" destId="{931CF901-D171-44D3-835C-DD20AD1E90C3}" srcOrd="3" destOrd="0" presId="urn:microsoft.com/office/officeart/2018/2/layout/IconVerticalSolidList"/>
    <dgm:cxn modelId="{25B06FBD-2A15-4F54-A898-FA18AD91F6D2}" type="presParOf" srcId="{846660E0-9C71-4F60-AFD1-F78D21CDC87B}" destId="{CCB35D27-0308-4FF5-A5DC-E65FD4DA2CF8}" srcOrd="1" destOrd="0" presId="urn:microsoft.com/office/officeart/2018/2/layout/IconVerticalSolidList"/>
    <dgm:cxn modelId="{351DCB8B-5E60-437E-8812-F6FC8CFE1015}" type="presParOf" srcId="{846660E0-9C71-4F60-AFD1-F78D21CDC87B}" destId="{021A098A-9DE3-413E-BF53-466E5B089C75}" srcOrd="2" destOrd="0" presId="urn:microsoft.com/office/officeart/2018/2/layout/IconVerticalSolidList"/>
    <dgm:cxn modelId="{3BAB169A-3621-4C4C-A03E-56B932DAA7FA}" type="presParOf" srcId="{021A098A-9DE3-413E-BF53-466E5B089C75}" destId="{6EEB7C54-FEBE-4D95-8873-C265A0E65FCB}" srcOrd="0" destOrd="0" presId="urn:microsoft.com/office/officeart/2018/2/layout/IconVerticalSolidList"/>
    <dgm:cxn modelId="{7D1857DF-5DD5-4B30-A560-558AD7A68765}" type="presParOf" srcId="{021A098A-9DE3-413E-BF53-466E5B089C75}" destId="{1F36DA57-CB5E-41C7-871F-E78EBF654B39}" srcOrd="1" destOrd="0" presId="urn:microsoft.com/office/officeart/2018/2/layout/IconVerticalSolidList"/>
    <dgm:cxn modelId="{8793A91F-A075-4D0A-BDAB-FB520E2A8F85}" type="presParOf" srcId="{021A098A-9DE3-413E-BF53-466E5B089C75}" destId="{0FD99619-60A4-422D-8D63-A8783F26F268}" srcOrd="2" destOrd="0" presId="urn:microsoft.com/office/officeart/2018/2/layout/IconVerticalSolidList"/>
    <dgm:cxn modelId="{8FDC5713-5212-4888-945D-B319CE1134F8}" type="presParOf" srcId="{021A098A-9DE3-413E-BF53-466E5B089C75}" destId="{839A6D63-E61D-42AC-BB77-1C50740584EF}" srcOrd="3" destOrd="0" presId="urn:microsoft.com/office/officeart/2018/2/layout/IconVerticalSolidList"/>
    <dgm:cxn modelId="{82CC2F42-ED2A-4B76-8BF5-ED0D6694EFE5}" type="presParOf" srcId="{846660E0-9C71-4F60-AFD1-F78D21CDC87B}" destId="{5EF63143-DB37-44A6-BEFB-56D23AD0D48A}" srcOrd="3" destOrd="0" presId="urn:microsoft.com/office/officeart/2018/2/layout/IconVerticalSolidList"/>
    <dgm:cxn modelId="{ED489CF0-62A3-40E5-8465-A278EE038D70}" type="presParOf" srcId="{846660E0-9C71-4F60-AFD1-F78D21CDC87B}" destId="{371959B6-1AF2-420D-92D9-8B05FA79B9C5}" srcOrd="4" destOrd="0" presId="urn:microsoft.com/office/officeart/2018/2/layout/IconVerticalSolidList"/>
    <dgm:cxn modelId="{7D8D7059-79F0-4E4E-BC26-3B82FBEC29FD}" type="presParOf" srcId="{371959B6-1AF2-420D-92D9-8B05FA79B9C5}" destId="{F408F6BC-93BE-4CC3-A7D3-ED0DE40DC4EB}" srcOrd="0" destOrd="0" presId="urn:microsoft.com/office/officeart/2018/2/layout/IconVerticalSolidList"/>
    <dgm:cxn modelId="{F9E21602-36F9-4A35-962F-AF395FE67AFC}" type="presParOf" srcId="{371959B6-1AF2-420D-92D9-8B05FA79B9C5}" destId="{3E973186-6AFC-4CF6-AD7C-C4D11C3B8FCD}" srcOrd="1" destOrd="0" presId="urn:microsoft.com/office/officeart/2018/2/layout/IconVerticalSolidList"/>
    <dgm:cxn modelId="{35BCBFE3-ED33-4CB4-B833-FBE654003EE6}" type="presParOf" srcId="{371959B6-1AF2-420D-92D9-8B05FA79B9C5}" destId="{234FC77C-B616-487C-9FEB-EC23CB060B98}" srcOrd="2" destOrd="0" presId="urn:microsoft.com/office/officeart/2018/2/layout/IconVerticalSolidList"/>
    <dgm:cxn modelId="{B73CDD15-2726-473C-A42D-1AC683FA356D}" type="presParOf" srcId="{371959B6-1AF2-420D-92D9-8B05FA79B9C5}" destId="{72B1550F-01BE-423A-BF5B-88C474DB45B9}" srcOrd="3" destOrd="0" presId="urn:microsoft.com/office/officeart/2018/2/layout/IconVerticalSolidList"/>
    <dgm:cxn modelId="{898C2C1E-8E1B-4168-B797-047ABBD19846}" type="presParOf" srcId="{846660E0-9C71-4F60-AFD1-F78D21CDC87B}" destId="{73382558-00F4-4B75-830B-2918CD1879EA}" srcOrd="5" destOrd="0" presId="urn:microsoft.com/office/officeart/2018/2/layout/IconVerticalSolidList"/>
    <dgm:cxn modelId="{FA6A5C94-2360-46D7-858E-972ABBCF9546}" type="presParOf" srcId="{846660E0-9C71-4F60-AFD1-F78D21CDC87B}" destId="{8F709BCB-E7EC-4487-B6AE-9EAD6EBD9896}" srcOrd="6" destOrd="0" presId="urn:microsoft.com/office/officeart/2018/2/layout/IconVerticalSolidList"/>
    <dgm:cxn modelId="{555CAD1F-1736-4F1E-ACED-6D1E7EC4227A}" type="presParOf" srcId="{8F709BCB-E7EC-4487-B6AE-9EAD6EBD9896}" destId="{0C5787F0-F749-4E7D-92F1-6F1C6179A7E9}" srcOrd="0" destOrd="0" presId="urn:microsoft.com/office/officeart/2018/2/layout/IconVerticalSolidList"/>
    <dgm:cxn modelId="{EC3306F2-83A0-447C-98BD-06BCB724C8AF}" type="presParOf" srcId="{8F709BCB-E7EC-4487-B6AE-9EAD6EBD9896}" destId="{A2C2A829-C5B4-465C-BAF7-16CFC7635471}" srcOrd="1" destOrd="0" presId="urn:microsoft.com/office/officeart/2018/2/layout/IconVerticalSolidList"/>
    <dgm:cxn modelId="{C7C577AF-FEDE-42DC-B46C-11B1FDD86748}" type="presParOf" srcId="{8F709BCB-E7EC-4487-B6AE-9EAD6EBD9896}" destId="{15A7D229-9639-4663-8DCD-E6149A7196F7}" srcOrd="2" destOrd="0" presId="urn:microsoft.com/office/officeart/2018/2/layout/IconVerticalSolidList"/>
    <dgm:cxn modelId="{F597E0A0-1AB8-4A3B-9889-2BC555DB41BE}" type="presParOf" srcId="{8F709BCB-E7EC-4487-B6AE-9EAD6EBD9896}" destId="{0E223625-CDF6-4D01-8E24-52D14A03C8A9}" srcOrd="3" destOrd="0" presId="urn:microsoft.com/office/officeart/2018/2/layout/IconVerticalSolidList"/>
    <dgm:cxn modelId="{5DDD1BCB-D9D5-4697-8D6B-96441596338A}" type="presParOf" srcId="{846660E0-9C71-4F60-AFD1-F78D21CDC87B}" destId="{5A42973D-824E-48AA-9BED-B288CF2B655D}" srcOrd="7" destOrd="0" presId="urn:microsoft.com/office/officeart/2018/2/layout/IconVerticalSolidList"/>
    <dgm:cxn modelId="{3749C3C8-6001-4C87-8AAC-C83E01CEBE63}" type="presParOf" srcId="{846660E0-9C71-4F60-AFD1-F78D21CDC87B}" destId="{86186AF1-730C-41B4-8260-3C53AC8DEB31}" srcOrd="8" destOrd="0" presId="urn:microsoft.com/office/officeart/2018/2/layout/IconVerticalSolidList"/>
    <dgm:cxn modelId="{D87A7118-FCDD-4AFA-949E-EB46A6179682}" type="presParOf" srcId="{86186AF1-730C-41B4-8260-3C53AC8DEB31}" destId="{97DC6B05-318E-4F4C-AE9C-103165167BC9}" srcOrd="0" destOrd="0" presId="urn:microsoft.com/office/officeart/2018/2/layout/IconVerticalSolidList"/>
    <dgm:cxn modelId="{28654B8F-DDEB-4DC6-A1BE-41780026F844}" type="presParOf" srcId="{86186AF1-730C-41B4-8260-3C53AC8DEB31}" destId="{D5EFDB99-E55E-4A29-972B-CCE01412FA43}" srcOrd="1" destOrd="0" presId="urn:microsoft.com/office/officeart/2018/2/layout/IconVerticalSolidList"/>
    <dgm:cxn modelId="{5C1D2065-8A2C-436B-992A-790F74769D24}" type="presParOf" srcId="{86186AF1-730C-41B4-8260-3C53AC8DEB31}" destId="{9B9BFF2A-CFC0-4B74-8D86-76CDA833E850}" srcOrd="2" destOrd="0" presId="urn:microsoft.com/office/officeart/2018/2/layout/IconVerticalSolidList"/>
    <dgm:cxn modelId="{E6BA6AE0-3860-4081-9132-452A15856349}" type="presParOf" srcId="{86186AF1-730C-41B4-8260-3C53AC8DEB31}" destId="{77B65085-8ABB-41EE-910B-3DC5AB7F82A8}" srcOrd="3" destOrd="0" presId="urn:microsoft.com/office/officeart/2018/2/layout/IconVerticalSolidList"/>
    <dgm:cxn modelId="{66EBEB03-CA7C-4314-9C83-63E4B03A9D17}" type="presParOf" srcId="{846660E0-9C71-4F60-AFD1-F78D21CDC87B}" destId="{332CD19B-73CB-4501-AC51-E531146C280E}" srcOrd="9" destOrd="0" presId="urn:microsoft.com/office/officeart/2018/2/layout/IconVerticalSolidList"/>
    <dgm:cxn modelId="{D71791EA-DE4A-4E32-8834-59A8E239396A}" type="presParOf" srcId="{846660E0-9C71-4F60-AFD1-F78D21CDC87B}" destId="{188C0E92-4E1A-400D-91C4-549EC3208501}" srcOrd="10" destOrd="0" presId="urn:microsoft.com/office/officeart/2018/2/layout/IconVerticalSolidList"/>
    <dgm:cxn modelId="{8AC0AC53-5CD9-4C60-93F2-1A68D567AEC2}" type="presParOf" srcId="{188C0E92-4E1A-400D-91C4-549EC3208501}" destId="{D60B6C9D-6921-4A57-98AE-056F0EA54526}" srcOrd="0" destOrd="0" presId="urn:microsoft.com/office/officeart/2018/2/layout/IconVerticalSolidList"/>
    <dgm:cxn modelId="{428541BE-79E1-471F-A6AF-52AB6F5FC6C7}" type="presParOf" srcId="{188C0E92-4E1A-400D-91C4-549EC3208501}" destId="{3466FB4A-574D-4A49-A626-756304B4672F}" srcOrd="1" destOrd="0" presId="urn:microsoft.com/office/officeart/2018/2/layout/IconVerticalSolidList"/>
    <dgm:cxn modelId="{C7BB52DE-DC81-4311-BA7C-3F3EB431F470}" type="presParOf" srcId="{188C0E92-4E1A-400D-91C4-549EC3208501}" destId="{ED4F8077-9025-40EC-98E2-DBBBF6B006B7}" srcOrd="2" destOrd="0" presId="urn:microsoft.com/office/officeart/2018/2/layout/IconVerticalSolidList"/>
    <dgm:cxn modelId="{4A86A66D-DBDF-4977-A3EB-2F478E62FF0F}" type="presParOf" srcId="{188C0E92-4E1A-400D-91C4-549EC3208501}" destId="{3EA06DE4-9112-40CE-A5EE-459A516A1E7F}" srcOrd="3" destOrd="0" presId="urn:microsoft.com/office/officeart/2018/2/layout/IconVerticalSolidList"/>
    <dgm:cxn modelId="{90FD13FA-F6A4-41E2-A1F8-ED428F8A20B9}" type="presParOf" srcId="{846660E0-9C71-4F60-AFD1-F78D21CDC87B}" destId="{9234D3BF-6E5B-495D-BC9C-2A61D591A0A7}" srcOrd="11" destOrd="0" presId="urn:microsoft.com/office/officeart/2018/2/layout/IconVerticalSolidList"/>
    <dgm:cxn modelId="{270C3681-420E-488A-A2FF-D4C3C49E58DD}" type="presParOf" srcId="{846660E0-9C71-4F60-AFD1-F78D21CDC87B}" destId="{9FFB4864-59F9-4A9A-8C40-399E7EDE0956}" srcOrd="12" destOrd="0" presId="urn:microsoft.com/office/officeart/2018/2/layout/IconVerticalSolidList"/>
    <dgm:cxn modelId="{F9A3E0BD-2480-4FC7-A6F9-E78DD5681FB1}" type="presParOf" srcId="{9FFB4864-59F9-4A9A-8C40-399E7EDE0956}" destId="{3A61AAC2-F579-4FE1-ADBF-8666DFDECF02}" srcOrd="0" destOrd="0" presId="urn:microsoft.com/office/officeart/2018/2/layout/IconVerticalSolidList"/>
    <dgm:cxn modelId="{0CD83F76-D864-4B9D-8775-F4D56F5A9279}" type="presParOf" srcId="{9FFB4864-59F9-4A9A-8C40-399E7EDE0956}" destId="{EA52637A-1BC8-48E0-AA30-0BFEB041F6F0}" srcOrd="1" destOrd="0" presId="urn:microsoft.com/office/officeart/2018/2/layout/IconVerticalSolidList"/>
    <dgm:cxn modelId="{4F4EF696-DE4B-4CA7-8C5B-447F9DBC5706}" type="presParOf" srcId="{9FFB4864-59F9-4A9A-8C40-399E7EDE0956}" destId="{8051B5C8-7B94-45DE-BEAD-A7ED7A411777}" srcOrd="2" destOrd="0" presId="urn:microsoft.com/office/officeart/2018/2/layout/IconVerticalSolidList"/>
    <dgm:cxn modelId="{C1761103-856D-4305-893E-518D066397DD}" type="presParOf" srcId="{9FFB4864-59F9-4A9A-8C40-399E7EDE0956}" destId="{D79BC4C8-5FF2-4E15-8A74-0A6CFB1853A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9693D8-AE3E-4836-AB6A-C1C73BBD515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C13596-DC59-4412-9A65-5D8D96D027A3}">
      <dgm:prSet custT="1"/>
      <dgm:spPr/>
      <dgm:t>
        <a:bodyPr/>
        <a:lstStyle/>
        <a:p>
          <a:r>
            <a:rPr lang="en-US" sz="2400" b="1" dirty="0"/>
            <a:t>EXAMPLES INCLUDE…</a:t>
          </a:r>
        </a:p>
      </dgm:t>
    </dgm:pt>
    <dgm:pt modelId="{4E1832B4-AE4E-4820-A114-2FEB3DB87404}" type="parTrans" cxnId="{DA493898-E1AE-47A8-B2CA-A95BCE860B08}">
      <dgm:prSet/>
      <dgm:spPr/>
      <dgm:t>
        <a:bodyPr/>
        <a:lstStyle/>
        <a:p>
          <a:endParaRPr lang="en-US"/>
        </a:p>
      </dgm:t>
    </dgm:pt>
    <dgm:pt modelId="{7A613723-5567-4161-8DFF-43EC21A667C3}" type="sibTrans" cxnId="{DA493898-E1AE-47A8-B2CA-A95BCE860B08}">
      <dgm:prSet/>
      <dgm:spPr/>
      <dgm:t>
        <a:bodyPr/>
        <a:lstStyle/>
        <a:p>
          <a:endParaRPr lang="en-US"/>
        </a:p>
      </dgm:t>
    </dgm:pt>
    <dgm:pt modelId="{C173F911-CA32-4EB3-A81D-1F1E814700ED}">
      <dgm:prSet custT="1"/>
      <dgm:spPr/>
      <dgm:t>
        <a:bodyPr/>
        <a:lstStyle/>
        <a:p>
          <a:r>
            <a:rPr lang="en-US" sz="2400" b="1" dirty="0"/>
            <a:t>RightNow Media</a:t>
          </a:r>
        </a:p>
      </dgm:t>
    </dgm:pt>
    <dgm:pt modelId="{A0E0BC54-9A59-4D94-82AB-EEAD9E52743D}" type="parTrans" cxnId="{83552C5C-A19D-42D9-AECC-56322BD7D409}">
      <dgm:prSet/>
      <dgm:spPr/>
      <dgm:t>
        <a:bodyPr/>
        <a:lstStyle/>
        <a:p>
          <a:endParaRPr lang="en-US"/>
        </a:p>
      </dgm:t>
    </dgm:pt>
    <dgm:pt modelId="{435656CF-FA8F-4423-ADC0-C5BC68972462}" type="sibTrans" cxnId="{83552C5C-A19D-42D9-AECC-56322BD7D409}">
      <dgm:prSet/>
      <dgm:spPr/>
      <dgm:t>
        <a:bodyPr/>
        <a:lstStyle/>
        <a:p>
          <a:endParaRPr lang="en-US"/>
        </a:p>
      </dgm:t>
    </dgm:pt>
    <dgm:pt modelId="{083D1B3E-820A-48CB-9EFA-A827B912120A}">
      <dgm:prSet custT="1"/>
      <dgm:spPr/>
      <dgm:t>
        <a:bodyPr/>
        <a:lstStyle/>
        <a:p>
          <a:r>
            <a:rPr lang="en-US" sz="2400" b="1" dirty="0" err="1"/>
            <a:t>ReThink</a:t>
          </a:r>
          <a:r>
            <a:rPr lang="en-US" sz="2400" b="1" dirty="0"/>
            <a:t> Disciple-Making</a:t>
          </a:r>
        </a:p>
      </dgm:t>
    </dgm:pt>
    <dgm:pt modelId="{DEEA90D7-846E-443E-8764-AC5EFC5A625E}" type="parTrans" cxnId="{86BC2DBC-87BE-4FBF-98AC-4F3F37E637A8}">
      <dgm:prSet/>
      <dgm:spPr/>
      <dgm:t>
        <a:bodyPr/>
        <a:lstStyle/>
        <a:p>
          <a:endParaRPr lang="en-US"/>
        </a:p>
      </dgm:t>
    </dgm:pt>
    <dgm:pt modelId="{DCAB8795-01F4-405A-AC54-CD79C78E35A2}" type="sibTrans" cxnId="{86BC2DBC-87BE-4FBF-98AC-4F3F37E637A8}">
      <dgm:prSet/>
      <dgm:spPr/>
      <dgm:t>
        <a:bodyPr/>
        <a:lstStyle/>
        <a:p>
          <a:endParaRPr lang="en-US"/>
        </a:p>
      </dgm:t>
    </dgm:pt>
    <dgm:pt modelId="{ECC682E4-7E47-4C84-BA3B-C9FB3A798549}">
      <dgm:prSet custT="1"/>
      <dgm:spPr/>
      <dgm:t>
        <a:bodyPr/>
        <a:lstStyle/>
        <a:p>
          <a:r>
            <a:rPr lang="en-US" sz="2400" b="1" dirty="0"/>
            <a:t>Resolute Books &amp; Videos</a:t>
          </a:r>
        </a:p>
      </dgm:t>
    </dgm:pt>
    <dgm:pt modelId="{50563B3F-964A-404E-9736-1D747CB5AD10}" type="parTrans" cxnId="{30307C5B-3734-43CE-A5BF-E3D3D27842E9}">
      <dgm:prSet/>
      <dgm:spPr/>
      <dgm:t>
        <a:bodyPr/>
        <a:lstStyle/>
        <a:p>
          <a:endParaRPr lang="en-US"/>
        </a:p>
      </dgm:t>
    </dgm:pt>
    <dgm:pt modelId="{B50F4C93-E8C7-40AC-8638-94131EB42329}" type="sibTrans" cxnId="{30307C5B-3734-43CE-A5BF-E3D3D27842E9}">
      <dgm:prSet/>
      <dgm:spPr/>
      <dgm:t>
        <a:bodyPr/>
        <a:lstStyle/>
        <a:p>
          <a:endParaRPr lang="en-US"/>
        </a:p>
      </dgm:t>
    </dgm:pt>
    <dgm:pt modelId="{556417A8-4538-4358-931B-E9DA1E77E2AE}">
      <dgm:prSet custT="1"/>
      <dgm:spPr/>
      <dgm:t>
        <a:bodyPr/>
        <a:lstStyle/>
        <a:p>
          <a:r>
            <a:rPr lang="en-US" sz="2400" b="1" dirty="0"/>
            <a:t>Real Men Connect Podcast</a:t>
          </a:r>
        </a:p>
      </dgm:t>
    </dgm:pt>
    <dgm:pt modelId="{EA4712C2-41E0-4806-B3F1-BB1E3A4B3049}" type="parTrans" cxnId="{42C658E8-793E-421A-B358-3E718081C4DA}">
      <dgm:prSet/>
      <dgm:spPr/>
      <dgm:t>
        <a:bodyPr/>
        <a:lstStyle/>
        <a:p>
          <a:endParaRPr lang="en-US"/>
        </a:p>
      </dgm:t>
    </dgm:pt>
    <dgm:pt modelId="{966D6CC9-841A-426C-A9C6-79A64D74ABB9}" type="sibTrans" cxnId="{42C658E8-793E-421A-B358-3E718081C4DA}">
      <dgm:prSet/>
      <dgm:spPr/>
      <dgm:t>
        <a:bodyPr/>
        <a:lstStyle/>
        <a:p>
          <a:endParaRPr lang="en-US"/>
        </a:p>
      </dgm:t>
    </dgm:pt>
    <dgm:pt modelId="{05BC2324-067D-44E3-97D0-1237AAE794C6}">
      <dgm:prSet custT="1"/>
      <dgm:spPr/>
      <dgm:t>
        <a:bodyPr/>
        <a:lstStyle/>
        <a:p>
          <a:r>
            <a:rPr lang="en-US" sz="2400" b="1" dirty="0"/>
            <a:t>Every Man a Warrior</a:t>
          </a:r>
        </a:p>
      </dgm:t>
    </dgm:pt>
    <dgm:pt modelId="{8A6E1151-FE6E-43C6-98E4-54491B62EDB9}" type="parTrans" cxnId="{95C5B5AF-9644-4C01-BD95-32190685DEED}">
      <dgm:prSet/>
      <dgm:spPr/>
      <dgm:t>
        <a:bodyPr/>
        <a:lstStyle/>
        <a:p>
          <a:endParaRPr lang="en-US"/>
        </a:p>
      </dgm:t>
    </dgm:pt>
    <dgm:pt modelId="{3014A720-C3B9-4F13-929A-74DB338F0114}" type="sibTrans" cxnId="{95C5B5AF-9644-4C01-BD95-32190685DEED}">
      <dgm:prSet/>
      <dgm:spPr/>
      <dgm:t>
        <a:bodyPr/>
        <a:lstStyle/>
        <a:p>
          <a:endParaRPr lang="en-US"/>
        </a:p>
      </dgm:t>
    </dgm:pt>
    <dgm:pt modelId="{9653B060-C92A-4B41-B617-F771FAB1778A}">
      <dgm:prSet custT="1"/>
      <dgm:spPr/>
      <dgm:t>
        <a:bodyPr/>
        <a:lstStyle/>
        <a:p>
          <a:r>
            <a:rPr lang="en-US" sz="2400" b="1" dirty="0"/>
            <a:t>Men’s Fraternity</a:t>
          </a:r>
        </a:p>
      </dgm:t>
    </dgm:pt>
    <dgm:pt modelId="{965DA24C-AE5C-4210-86D0-E3B6B3D812C4}" type="parTrans" cxnId="{7797A65A-11B3-44E4-A86B-67FEF8DDBB04}">
      <dgm:prSet/>
      <dgm:spPr/>
      <dgm:t>
        <a:bodyPr/>
        <a:lstStyle/>
        <a:p>
          <a:endParaRPr lang="en-US"/>
        </a:p>
      </dgm:t>
    </dgm:pt>
    <dgm:pt modelId="{3FBAFB97-EA2D-4EF7-96A4-4C84FE96AB00}" type="sibTrans" cxnId="{7797A65A-11B3-44E4-A86B-67FEF8DDBB04}">
      <dgm:prSet/>
      <dgm:spPr/>
      <dgm:t>
        <a:bodyPr/>
        <a:lstStyle/>
        <a:p>
          <a:endParaRPr lang="en-US"/>
        </a:p>
      </dgm:t>
    </dgm:pt>
    <dgm:pt modelId="{80BC16E8-A3EA-4CD3-BE0D-A50DE4A4F610}" type="pres">
      <dgm:prSet presAssocID="{E39693D8-AE3E-4836-AB6A-C1C73BBD515D}" presName="root" presStyleCnt="0">
        <dgm:presLayoutVars>
          <dgm:dir/>
          <dgm:resizeHandles val="exact"/>
        </dgm:presLayoutVars>
      </dgm:prSet>
      <dgm:spPr/>
    </dgm:pt>
    <dgm:pt modelId="{FC50B746-7790-467E-8CF6-66FE38CDF2B2}" type="pres">
      <dgm:prSet presAssocID="{13C13596-DC59-4412-9A65-5D8D96D027A3}" presName="compNode" presStyleCnt="0"/>
      <dgm:spPr/>
    </dgm:pt>
    <dgm:pt modelId="{69E1B45D-4515-457E-BA4C-1602CA7172BF}" type="pres">
      <dgm:prSet presAssocID="{13C13596-DC59-4412-9A65-5D8D96D027A3}" presName="bgRect" presStyleLbl="bgShp" presStyleIdx="0" presStyleCnt="7"/>
      <dgm:spPr/>
    </dgm:pt>
    <dgm:pt modelId="{57188126-A45E-452D-83C7-3978DCB96B9C}" type="pres">
      <dgm:prSet presAssocID="{13C13596-DC59-4412-9A65-5D8D96D027A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47698DD3-16EC-48F9-8F28-3F32FC800E03}" type="pres">
      <dgm:prSet presAssocID="{13C13596-DC59-4412-9A65-5D8D96D027A3}" presName="spaceRect" presStyleCnt="0"/>
      <dgm:spPr/>
    </dgm:pt>
    <dgm:pt modelId="{1171A7C2-1081-40F1-9153-A0F9CAE14D3D}" type="pres">
      <dgm:prSet presAssocID="{13C13596-DC59-4412-9A65-5D8D96D027A3}" presName="parTx" presStyleLbl="revTx" presStyleIdx="0" presStyleCnt="7">
        <dgm:presLayoutVars>
          <dgm:chMax val="0"/>
          <dgm:chPref val="0"/>
        </dgm:presLayoutVars>
      </dgm:prSet>
      <dgm:spPr/>
    </dgm:pt>
    <dgm:pt modelId="{C5B1B97C-8DBC-4A75-831B-51E117754D1E}" type="pres">
      <dgm:prSet presAssocID="{7A613723-5567-4161-8DFF-43EC21A667C3}" presName="sibTrans" presStyleCnt="0"/>
      <dgm:spPr/>
    </dgm:pt>
    <dgm:pt modelId="{E52CC4D1-3154-4C10-B0EF-90BEB119CF3A}" type="pres">
      <dgm:prSet presAssocID="{C173F911-CA32-4EB3-A81D-1F1E814700ED}" presName="compNode" presStyleCnt="0"/>
      <dgm:spPr/>
    </dgm:pt>
    <dgm:pt modelId="{2138785D-E86A-4D7C-8DEC-891F4553F915}" type="pres">
      <dgm:prSet presAssocID="{C173F911-CA32-4EB3-A81D-1F1E814700ED}" presName="bgRect" presStyleLbl="bgShp" presStyleIdx="1" presStyleCnt="7"/>
      <dgm:spPr/>
    </dgm:pt>
    <dgm:pt modelId="{926BC3E3-C9EB-4A14-9D24-F47DAB635A37}" type="pres">
      <dgm:prSet presAssocID="{C173F911-CA32-4EB3-A81D-1F1E814700E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AEC413F4-AE66-42E2-92AC-ED1C93B6ABE8}" type="pres">
      <dgm:prSet presAssocID="{C173F911-CA32-4EB3-A81D-1F1E814700ED}" presName="spaceRect" presStyleCnt="0"/>
      <dgm:spPr/>
    </dgm:pt>
    <dgm:pt modelId="{B3F894A0-554E-4205-B8D7-C9D92D6122F9}" type="pres">
      <dgm:prSet presAssocID="{C173F911-CA32-4EB3-A81D-1F1E814700ED}" presName="parTx" presStyleLbl="revTx" presStyleIdx="1" presStyleCnt="7">
        <dgm:presLayoutVars>
          <dgm:chMax val="0"/>
          <dgm:chPref val="0"/>
        </dgm:presLayoutVars>
      </dgm:prSet>
      <dgm:spPr/>
    </dgm:pt>
    <dgm:pt modelId="{6B6F3D47-99AF-4C1E-B74B-36AE843A05D3}" type="pres">
      <dgm:prSet presAssocID="{435656CF-FA8F-4423-ADC0-C5BC68972462}" presName="sibTrans" presStyleCnt="0"/>
      <dgm:spPr/>
    </dgm:pt>
    <dgm:pt modelId="{A98AFF64-AE9F-4CD3-A46E-48AED29A05E2}" type="pres">
      <dgm:prSet presAssocID="{083D1B3E-820A-48CB-9EFA-A827B912120A}" presName="compNode" presStyleCnt="0"/>
      <dgm:spPr/>
    </dgm:pt>
    <dgm:pt modelId="{DFDBF27A-A760-43A7-8BC1-BF2D11B8BD48}" type="pres">
      <dgm:prSet presAssocID="{083D1B3E-820A-48CB-9EFA-A827B912120A}" presName="bgRect" presStyleLbl="bgShp" presStyleIdx="2" presStyleCnt="7"/>
      <dgm:spPr/>
    </dgm:pt>
    <dgm:pt modelId="{DCF401EC-47CA-4095-9C16-8AF9A4CB9C08}" type="pres">
      <dgm:prSet presAssocID="{083D1B3E-820A-48CB-9EFA-A827B912120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9FC4EBC-94B8-4EFA-8835-5109C5316137}" type="pres">
      <dgm:prSet presAssocID="{083D1B3E-820A-48CB-9EFA-A827B912120A}" presName="spaceRect" presStyleCnt="0"/>
      <dgm:spPr/>
    </dgm:pt>
    <dgm:pt modelId="{3DF0F25B-F67F-4145-969E-8CF9FDA0C9AB}" type="pres">
      <dgm:prSet presAssocID="{083D1B3E-820A-48CB-9EFA-A827B912120A}" presName="parTx" presStyleLbl="revTx" presStyleIdx="2" presStyleCnt="7">
        <dgm:presLayoutVars>
          <dgm:chMax val="0"/>
          <dgm:chPref val="0"/>
        </dgm:presLayoutVars>
      </dgm:prSet>
      <dgm:spPr/>
    </dgm:pt>
    <dgm:pt modelId="{5F0A76F2-14E2-4587-8905-FDF545978208}" type="pres">
      <dgm:prSet presAssocID="{DCAB8795-01F4-405A-AC54-CD79C78E35A2}" presName="sibTrans" presStyleCnt="0"/>
      <dgm:spPr/>
    </dgm:pt>
    <dgm:pt modelId="{62808737-7FEA-4DC0-A46B-AFC12D0A3657}" type="pres">
      <dgm:prSet presAssocID="{ECC682E4-7E47-4C84-BA3B-C9FB3A798549}" presName="compNode" presStyleCnt="0"/>
      <dgm:spPr/>
    </dgm:pt>
    <dgm:pt modelId="{731B743F-9157-4C0C-BB61-83023DE61C60}" type="pres">
      <dgm:prSet presAssocID="{ECC682E4-7E47-4C84-BA3B-C9FB3A798549}" presName="bgRect" presStyleLbl="bgShp" presStyleIdx="3" presStyleCnt="7"/>
      <dgm:spPr/>
    </dgm:pt>
    <dgm:pt modelId="{81233F4A-DF37-4AFF-AC9D-D23D98FA3D70}" type="pres">
      <dgm:prSet presAssocID="{ECC682E4-7E47-4C84-BA3B-C9FB3A798549}"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FA02947F-AFBC-40F2-B5F6-143D6C5BBD5B}" type="pres">
      <dgm:prSet presAssocID="{ECC682E4-7E47-4C84-BA3B-C9FB3A798549}" presName="spaceRect" presStyleCnt="0"/>
      <dgm:spPr/>
    </dgm:pt>
    <dgm:pt modelId="{88240E9E-18EC-4473-A4E9-6831B1BCE8DF}" type="pres">
      <dgm:prSet presAssocID="{ECC682E4-7E47-4C84-BA3B-C9FB3A798549}" presName="parTx" presStyleLbl="revTx" presStyleIdx="3" presStyleCnt="7">
        <dgm:presLayoutVars>
          <dgm:chMax val="0"/>
          <dgm:chPref val="0"/>
        </dgm:presLayoutVars>
      </dgm:prSet>
      <dgm:spPr/>
    </dgm:pt>
    <dgm:pt modelId="{1DBF2ACB-7EBB-479C-A282-21CD1C7A8122}" type="pres">
      <dgm:prSet presAssocID="{B50F4C93-E8C7-40AC-8638-94131EB42329}" presName="sibTrans" presStyleCnt="0"/>
      <dgm:spPr/>
    </dgm:pt>
    <dgm:pt modelId="{1997DC6E-DF17-4388-A165-41EC378CD6E9}" type="pres">
      <dgm:prSet presAssocID="{556417A8-4538-4358-931B-E9DA1E77E2AE}" presName="compNode" presStyleCnt="0"/>
      <dgm:spPr/>
    </dgm:pt>
    <dgm:pt modelId="{8D0EA3C6-D818-4C29-AD73-578F05BE7BA8}" type="pres">
      <dgm:prSet presAssocID="{556417A8-4538-4358-931B-E9DA1E77E2AE}" presName="bgRect" presStyleLbl="bgShp" presStyleIdx="4" presStyleCnt="7" custLinFactNeighborX="-31196" custLinFactNeighborY="-9173"/>
      <dgm:spPr/>
    </dgm:pt>
    <dgm:pt modelId="{2F6C11C2-9C5E-4445-8AE9-52B4D95B42DE}" type="pres">
      <dgm:prSet presAssocID="{556417A8-4538-4358-931B-E9DA1E77E2A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adio microphone"/>
        </a:ext>
      </dgm:extLst>
    </dgm:pt>
    <dgm:pt modelId="{12C2E778-3A64-4C10-9B74-2510B4EE888E}" type="pres">
      <dgm:prSet presAssocID="{556417A8-4538-4358-931B-E9DA1E77E2AE}" presName="spaceRect" presStyleCnt="0"/>
      <dgm:spPr/>
    </dgm:pt>
    <dgm:pt modelId="{616C2BFC-546C-42DF-9016-B0887863DEB0}" type="pres">
      <dgm:prSet presAssocID="{556417A8-4538-4358-931B-E9DA1E77E2AE}" presName="parTx" presStyleLbl="revTx" presStyleIdx="4" presStyleCnt="7">
        <dgm:presLayoutVars>
          <dgm:chMax val="0"/>
          <dgm:chPref val="0"/>
        </dgm:presLayoutVars>
      </dgm:prSet>
      <dgm:spPr/>
    </dgm:pt>
    <dgm:pt modelId="{5DF4F1E7-BE10-44B3-BE56-8B764064507B}" type="pres">
      <dgm:prSet presAssocID="{966D6CC9-841A-426C-A9C6-79A64D74ABB9}" presName="sibTrans" presStyleCnt="0"/>
      <dgm:spPr/>
    </dgm:pt>
    <dgm:pt modelId="{FA3265AB-B626-4EEA-88B9-9AAEEF7A5160}" type="pres">
      <dgm:prSet presAssocID="{05BC2324-067D-44E3-97D0-1237AAE794C6}" presName="compNode" presStyleCnt="0"/>
      <dgm:spPr/>
    </dgm:pt>
    <dgm:pt modelId="{066E22FB-37C3-40A4-9D11-7AC20DAE54D0}" type="pres">
      <dgm:prSet presAssocID="{05BC2324-067D-44E3-97D0-1237AAE794C6}" presName="bgRect" presStyleLbl="bgShp" presStyleIdx="5" presStyleCnt="7"/>
      <dgm:spPr/>
    </dgm:pt>
    <dgm:pt modelId="{FE1CAF01-CB0D-4DF2-A6A5-16E4688D042D}" type="pres">
      <dgm:prSet presAssocID="{05BC2324-067D-44E3-97D0-1237AAE794C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oldier"/>
        </a:ext>
      </dgm:extLst>
    </dgm:pt>
    <dgm:pt modelId="{01E8E107-9BDD-436C-9A5A-561400C6F171}" type="pres">
      <dgm:prSet presAssocID="{05BC2324-067D-44E3-97D0-1237AAE794C6}" presName="spaceRect" presStyleCnt="0"/>
      <dgm:spPr/>
    </dgm:pt>
    <dgm:pt modelId="{82D816CE-A629-4ADC-ACD5-589D1DE89148}" type="pres">
      <dgm:prSet presAssocID="{05BC2324-067D-44E3-97D0-1237AAE794C6}" presName="parTx" presStyleLbl="revTx" presStyleIdx="5" presStyleCnt="7">
        <dgm:presLayoutVars>
          <dgm:chMax val="0"/>
          <dgm:chPref val="0"/>
        </dgm:presLayoutVars>
      </dgm:prSet>
      <dgm:spPr/>
    </dgm:pt>
    <dgm:pt modelId="{6BD1D680-CB3E-4552-B03D-5A2C7EEF06CC}" type="pres">
      <dgm:prSet presAssocID="{3014A720-C3B9-4F13-929A-74DB338F0114}" presName="sibTrans" presStyleCnt="0"/>
      <dgm:spPr/>
    </dgm:pt>
    <dgm:pt modelId="{23630A6F-4F81-4342-8703-711A3BB5F254}" type="pres">
      <dgm:prSet presAssocID="{9653B060-C92A-4B41-B617-F771FAB1778A}" presName="compNode" presStyleCnt="0"/>
      <dgm:spPr/>
    </dgm:pt>
    <dgm:pt modelId="{2CBF0482-5E41-49F7-A5E9-3C5ACF3FECE8}" type="pres">
      <dgm:prSet presAssocID="{9653B060-C92A-4B41-B617-F771FAB1778A}" presName="bgRect" presStyleLbl="bgShp" presStyleIdx="6" presStyleCnt="7"/>
      <dgm:spPr/>
    </dgm:pt>
    <dgm:pt modelId="{A2D836A3-1167-463E-A3B1-9CEAEEEFED94}" type="pres">
      <dgm:prSet presAssocID="{9653B060-C92A-4B41-B617-F771FAB1778A}"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roup"/>
        </a:ext>
      </dgm:extLst>
    </dgm:pt>
    <dgm:pt modelId="{E8A83813-0034-4D76-A132-D21628B490C0}" type="pres">
      <dgm:prSet presAssocID="{9653B060-C92A-4B41-B617-F771FAB1778A}" presName="spaceRect" presStyleCnt="0"/>
      <dgm:spPr/>
    </dgm:pt>
    <dgm:pt modelId="{6296496B-15EE-4C08-95BA-5B8824EF1888}" type="pres">
      <dgm:prSet presAssocID="{9653B060-C92A-4B41-B617-F771FAB1778A}" presName="parTx" presStyleLbl="revTx" presStyleIdx="6" presStyleCnt="7">
        <dgm:presLayoutVars>
          <dgm:chMax val="0"/>
          <dgm:chPref val="0"/>
        </dgm:presLayoutVars>
      </dgm:prSet>
      <dgm:spPr/>
    </dgm:pt>
  </dgm:ptLst>
  <dgm:cxnLst>
    <dgm:cxn modelId="{8B61A529-FE62-4DE0-8FDF-E5EA2AEDC3BA}" type="presOf" srcId="{9653B060-C92A-4B41-B617-F771FAB1778A}" destId="{6296496B-15EE-4C08-95BA-5B8824EF1888}" srcOrd="0" destOrd="0" presId="urn:microsoft.com/office/officeart/2018/2/layout/IconVerticalSolidList"/>
    <dgm:cxn modelId="{8D55D031-6307-45E6-9FFF-8ECE6278C15E}" type="presOf" srcId="{13C13596-DC59-4412-9A65-5D8D96D027A3}" destId="{1171A7C2-1081-40F1-9153-A0F9CAE14D3D}" srcOrd="0" destOrd="0" presId="urn:microsoft.com/office/officeart/2018/2/layout/IconVerticalSolidList"/>
    <dgm:cxn modelId="{30307C5B-3734-43CE-A5BF-E3D3D27842E9}" srcId="{E39693D8-AE3E-4836-AB6A-C1C73BBD515D}" destId="{ECC682E4-7E47-4C84-BA3B-C9FB3A798549}" srcOrd="3" destOrd="0" parTransId="{50563B3F-964A-404E-9736-1D747CB5AD10}" sibTransId="{B50F4C93-E8C7-40AC-8638-94131EB42329}"/>
    <dgm:cxn modelId="{83552C5C-A19D-42D9-AECC-56322BD7D409}" srcId="{E39693D8-AE3E-4836-AB6A-C1C73BBD515D}" destId="{C173F911-CA32-4EB3-A81D-1F1E814700ED}" srcOrd="1" destOrd="0" parTransId="{A0E0BC54-9A59-4D94-82AB-EEAD9E52743D}" sibTransId="{435656CF-FA8F-4423-ADC0-C5BC68972462}"/>
    <dgm:cxn modelId="{9EA0F26B-D068-4F4C-8EF1-1A22EEBBF711}" type="presOf" srcId="{083D1B3E-820A-48CB-9EFA-A827B912120A}" destId="{3DF0F25B-F67F-4145-969E-8CF9FDA0C9AB}" srcOrd="0" destOrd="0" presId="urn:microsoft.com/office/officeart/2018/2/layout/IconVerticalSolidList"/>
    <dgm:cxn modelId="{6DE5FA71-F45F-4652-B264-58EA336047A3}" type="presOf" srcId="{C173F911-CA32-4EB3-A81D-1F1E814700ED}" destId="{B3F894A0-554E-4205-B8D7-C9D92D6122F9}" srcOrd="0" destOrd="0" presId="urn:microsoft.com/office/officeart/2018/2/layout/IconVerticalSolidList"/>
    <dgm:cxn modelId="{7797A65A-11B3-44E4-A86B-67FEF8DDBB04}" srcId="{E39693D8-AE3E-4836-AB6A-C1C73BBD515D}" destId="{9653B060-C92A-4B41-B617-F771FAB1778A}" srcOrd="6" destOrd="0" parTransId="{965DA24C-AE5C-4210-86D0-E3B6B3D812C4}" sibTransId="{3FBAFB97-EA2D-4EF7-96A4-4C84FE96AB00}"/>
    <dgm:cxn modelId="{6E4D7481-6670-4206-B67F-9735EED5BC76}" type="presOf" srcId="{E39693D8-AE3E-4836-AB6A-C1C73BBD515D}" destId="{80BC16E8-A3EA-4CD3-BE0D-A50DE4A4F610}" srcOrd="0" destOrd="0" presId="urn:microsoft.com/office/officeart/2018/2/layout/IconVerticalSolidList"/>
    <dgm:cxn modelId="{DA493898-E1AE-47A8-B2CA-A95BCE860B08}" srcId="{E39693D8-AE3E-4836-AB6A-C1C73BBD515D}" destId="{13C13596-DC59-4412-9A65-5D8D96D027A3}" srcOrd="0" destOrd="0" parTransId="{4E1832B4-AE4E-4820-A114-2FEB3DB87404}" sibTransId="{7A613723-5567-4161-8DFF-43EC21A667C3}"/>
    <dgm:cxn modelId="{95C5B5AF-9644-4C01-BD95-32190685DEED}" srcId="{E39693D8-AE3E-4836-AB6A-C1C73BBD515D}" destId="{05BC2324-067D-44E3-97D0-1237AAE794C6}" srcOrd="5" destOrd="0" parTransId="{8A6E1151-FE6E-43C6-98E4-54491B62EDB9}" sibTransId="{3014A720-C3B9-4F13-929A-74DB338F0114}"/>
    <dgm:cxn modelId="{86BC2DBC-87BE-4FBF-98AC-4F3F37E637A8}" srcId="{E39693D8-AE3E-4836-AB6A-C1C73BBD515D}" destId="{083D1B3E-820A-48CB-9EFA-A827B912120A}" srcOrd="2" destOrd="0" parTransId="{DEEA90D7-846E-443E-8764-AC5EFC5A625E}" sibTransId="{DCAB8795-01F4-405A-AC54-CD79C78E35A2}"/>
    <dgm:cxn modelId="{5A7C6CC6-09C0-497D-8E0F-BCB8A86D5342}" type="presOf" srcId="{05BC2324-067D-44E3-97D0-1237AAE794C6}" destId="{82D816CE-A629-4ADC-ACD5-589D1DE89148}" srcOrd="0" destOrd="0" presId="urn:microsoft.com/office/officeart/2018/2/layout/IconVerticalSolidList"/>
    <dgm:cxn modelId="{6FD5A2D2-BAA8-4AE5-B5A9-8A36C42ADB68}" type="presOf" srcId="{556417A8-4538-4358-931B-E9DA1E77E2AE}" destId="{616C2BFC-546C-42DF-9016-B0887863DEB0}" srcOrd="0" destOrd="0" presId="urn:microsoft.com/office/officeart/2018/2/layout/IconVerticalSolidList"/>
    <dgm:cxn modelId="{963CCCE2-AE60-4C19-840A-A94296819F52}" type="presOf" srcId="{ECC682E4-7E47-4C84-BA3B-C9FB3A798549}" destId="{88240E9E-18EC-4473-A4E9-6831B1BCE8DF}" srcOrd="0" destOrd="0" presId="urn:microsoft.com/office/officeart/2018/2/layout/IconVerticalSolidList"/>
    <dgm:cxn modelId="{42C658E8-793E-421A-B358-3E718081C4DA}" srcId="{E39693D8-AE3E-4836-AB6A-C1C73BBD515D}" destId="{556417A8-4538-4358-931B-E9DA1E77E2AE}" srcOrd="4" destOrd="0" parTransId="{EA4712C2-41E0-4806-B3F1-BB1E3A4B3049}" sibTransId="{966D6CC9-841A-426C-A9C6-79A64D74ABB9}"/>
    <dgm:cxn modelId="{508E8D1D-A03F-4A8B-9AD2-434B55E2FA09}" type="presParOf" srcId="{80BC16E8-A3EA-4CD3-BE0D-A50DE4A4F610}" destId="{FC50B746-7790-467E-8CF6-66FE38CDF2B2}" srcOrd="0" destOrd="0" presId="urn:microsoft.com/office/officeart/2018/2/layout/IconVerticalSolidList"/>
    <dgm:cxn modelId="{87603291-D4AB-4426-9F14-387F4058E1B0}" type="presParOf" srcId="{FC50B746-7790-467E-8CF6-66FE38CDF2B2}" destId="{69E1B45D-4515-457E-BA4C-1602CA7172BF}" srcOrd="0" destOrd="0" presId="urn:microsoft.com/office/officeart/2018/2/layout/IconVerticalSolidList"/>
    <dgm:cxn modelId="{DEC3D6C3-786F-424F-B714-AC5AAFF7B877}" type="presParOf" srcId="{FC50B746-7790-467E-8CF6-66FE38CDF2B2}" destId="{57188126-A45E-452D-83C7-3978DCB96B9C}" srcOrd="1" destOrd="0" presId="urn:microsoft.com/office/officeart/2018/2/layout/IconVerticalSolidList"/>
    <dgm:cxn modelId="{03C5833F-C269-411E-8952-CFB24DD7F4B0}" type="presParOf" srcId="{FC50B746-7790-467E-8CF6-66FE38CDF2B2}" destId="{47698DD3-16EC-48F9-8F28-3F32FC800E03}" srcOrd="2" destOrd="0" presId="urn:microsoft.com/office/officeart/2018/2/layout/IconVerticalSolidList"/>
    <dgm:cxn modelId="{ADC5E8A3-79B8-4165-8A95-45D15BB40919}" type="presParOf" srcId="{FC50B746-7790-467E-8CF6-66FE38CDF2B2}" destId="{1171A7C2-1081-40F1-9153-A0F9CAE14D3D}" srcOrd="3" destOrd="0" presId="urn:microsoft.com/office/officeart/2018/2/layout/IconVerticalSolidList"/>
    <dgm:cxn modelId="{BA8C9862-7FFB-484A-8C25-8E94470EC0F8}" type="presParOf" srcId="{80BC16E8-A3EA-4CD3-BE0D-A50DE4A4F610}" destId="{C5B1B97C-8DBC-4A75-831B-51E117754D1E}" srcOrd="1" destOrd="0" presId="urn:microsoft.com/office/officeart/2018/2/layout/IconVerticalSolidList"/>
    <dgm:cxn modelId="{C0E0BA02-7674-4BDA-A8EA-7AFC910E7032}" type="presParOf" srcId="{80BC16E8-A3EA-4CD3-BE0D-A50DE4A4F610}" destId="{E52CC4D1-3154-4C10-B0EF-90BEB119CF3A}" srcOrd="2" destOrd="0" presId="urn:microsoft.com/office/officeart/2018/2/layout/IconVerticalSolidList"/>
    <dgm:cxn modelId="{583587FB-A4E1-465D-900A-9992E5BCF5AC}" type="presParOf" srcId="{E52CC4D1-3154-4C10-B0EF-90BEB119CF3A}" destId="{2138785D-E86A-4D7C-8DEC-891F4553F915}" srcOrd="0" destOrd="0" presId="urn:microsoft.com/office/officeart/2018/2/layout/IconVerticalSolidList"/>
    <dgm:cxn modelId="{940F7586-3D7C-4A98-91CA-1751ACE315B0}" type="presParOf" srcId="{E52CC4D1-3154-4C10-B0EF-90BEB119CF3A}" destId="{926BC3E3-C9EB-4A14-9D24-F47DAB635A37}" srcOrd="1" destOrd="0" presId="urn:microsoft.com/office/officeart/2018/2/layout/IconVerticalSolidList"/>
    <dgm:cxn modelId="{E15DAD02-55C6-4BAD-A5B2-3EAA206EC276}" type="presParOf" srcId="{E52CC4D1-3154-4C10-B0EF-90BEB119CF3A}" destId="{AEC413F4-AE66-42E2-92AC-ED1C93B6ABE8}" srcOrd="2" destOrd="0" presId="urn:microsoft.com/office/officeart/2018/2/layout/IconVerticalSolidList"/>
    <dgm:cxn modelId="{DA3B45D5-73E3-49B6-9283-7097CC27450A}" type="presParOf" srcId="{E52CC4D1-3154-4C10-B0EF-90BEB119CF3A}" destId="{B3F894A0-554E-4205-B8D7-C9D92D6122F9}" srcOrd="3" destOrd="0" presId="urn:microsoft.com/office/officeart/2018/2/layout/IconVerticalSolidList"/>
    <dgm:cxn modelId="{7157420A-1270-424A-88B5-4D95D892535F}" type="presParOf" srcId="{80BC16E8-A3EA-4CD3-BE0D-A50DE4A4F610}" destId="{6B6F3D47-99AF-4C1E-B74B-36AE843A05D3}" srcOrd="3" destOrd="0" presId="urn:microsoft.com/office/officeart/2018/2/layout/IconVerticalSolidList"/>
    <dgm:cxn modelId="{0F92B98A-1D15-4A18-98D9-BC2488198637}" type="presParOf" srcId="{80BC16E8-A3EA-4CD3-BE0D-A50DE4A4F610}" destId="{A98AFF64-AE9F-4CD3-A46E-48AED29A05E2}" srcOrd="4" destOrd="0" presId="urn:microsoft.com/office/officeart/2018/2/layout/IconVerticalSolidList"/>
    <dgm:cxn modelId="{6E98752C-34F5-401D-921C-28D6C96C0A2B}" type="presParOf" srcId="{A98AFF64-AE9F-4CD3-A46E-48AED29A05E2}" destId="{DFDBF27A-A760-43A7-8BC1-BF2D11B8BD48}" srcOrd="0" destOrd="0" presId="urn:microsoft.com/office/officeart/2018/2/layout/IconVerticalSolidList"/>
    <dgm:cxn modelId="{A354D235-D6FE-4092-9CF0-4BC779B6DF59}" type="presParOf" srcId="{A98AFF64-AE9F-4CD3-A46E-48AED29A05E2}" destId="{DCF401EC-47CA-4095-9C16-8AF9A4CB9C08}" srcOrd="1" destOrd="0" presId="urn:microsoft.com/office/officeart/2018/2/layout/IconVerticalSolidList"/>
    <dgm:cxn modelId="{4E4C40C0-D8D8-4EED-83F7-10D9C1EF48C9}" type="presParOf" srcId="{A98AFF64-AE9F-4CD3-A46E-48AED29A05E2}" destId="{D9FC4EBC-94B8-4EFA-8835-5109C5316137}" srcOrd="2" destOrd="0" presId="urn:microsoft.com/office/officeart/2018/2/layout/IconVerticalSolidList"/>
    <dgm:cxn modelId="{FEF1C55F-1D6A-45DE-962A-EE2393A71800}" type="presParOf" srcId="{A98AFF64-AE9F-4CD3-A46E-48AED29A05E2}" destId="{3DF0F25B-F67F-4145-969E-8CF9FDA0C9AB}" srcOrd="3" destOrd="0" presId="urn:microsoft.com/office/officeart/2018/2/layout/IconVerticalSolidList"/>
    <dgm:cxn modelId="{4C59375A-BCBE-42BE-9319-E56BF2B3C31E}" type="presParOf" srcId="{80BC16E8-A3EA-4CD3-BE0D-A50DE4A4F610}" destId="{5F0A76F2-14E2-4587-8905-FDF545978208}" srcOrd="5" destOrd="0" presId="urn:microsoft.com/office/officeart/2018/2/layout/IconVerticalSolidList"/>
    <dgm:cxn modelId="{EE9F3A4C-2F6F-4380-B105-26336F741AF2}" type="presParOf" srcId="{80BC16E8-A3EA-4CD3-BE0D-A50DE4A4F610}" destId="{62808737-7FEA-4DC0-A46B-AFC12D0A3657}" srcOrd="6" destOrd="0" presId="urn:microsoft.com/office/officeart/2018/2/layout/IconVerticalSolidList"/>
    <dgm:cxn modelId="{763A48F0-D775-4C8A-81CA-820D11020DEB}" type="presParOf" srcId="{62808737-7FEA-4DC0-A46B-AFC12D0A3657}" destId="{731B743F-9157-4C0C-BB61-83023DE61C60}" srcOrd="0" destOrd="0" presId="urn:microsoft.com/office/officeart/2018/2/layout/IconVerticalSolidList"/>
    <dgm:cxn modelId="{7D2896AF-0AA9-4ADD-A956-AD20E2D4D521}" type="presParOf" srcId="{62808737-7FEA-4DC0-A46B-AFC12D0A3657}" destId="{81233F4A-DF37-4AFF-AC9D-D23D98FA3D70}" srcOrd="1" destOrd="0" presId="urn:microsoft.com/office/officeart/2018/2/layout/IconVerticalSolidList"/>
    <dgm:cxn modelId="{A0BDCDF5-5A8A-4B6B-B3FF-A78A9D5F66FF}" type="presParOf" srcId="{62808737-7FEA-4DC0-A46B-AFC12D0A3657}" destId="{FA02947F-AFBC-40F2-B5F6-143D6C5BBD5B}" srcOrd="2" destOrd="0" presId="urn:microsoft.com/office/officeart/2018/2/layout/IconVerticalSolidList"/>
    <dgm:cxn modelId="{1A355FC1-F1E5-405F-9231-1CC8FD29F3FA}" type="presParOf" srcId="{62808737-7FEA-4DC0-A46B-AFC12D0A3657}" destId="{88240E9E-18EC-4473-A4E9-6831B1BCE8DF}" srcOrd="3" destOrd="0" presId="urn:microsoft.com/office/officeart/2018/2/layout/IconVerticalSolidList"/>
    <dgm:cxn modelId="{83834FAA-4A42-4054-90B6-ECF821A892A4}" type="presParOf" srcId="{80BC16E8-A3EA-4CD3-BE0D-A50DE4A4F610}" destId="{1DBF2ACB-7EBB-479C-A282-21CD1C7A8122}" srcOrd="7" destOrd="0" presId="urn:microsoft.com/office/officeart/2018/2/layout/IconVerticalSolidList"/>
    <dgm:cxn modelId="{BE6F64F6-0C31-4AAE-9222-3244B2A639F6}" type="presParOf" srcId="{80BC16E8-A3EA-4CD3-BE0D-A50DE4A4F610}" destId="{1997DC6E-DF17-4388-A165-41EC378CD6E9}" srcOrd="8" destOrd="0" presId="urn:microsoft.com/office/officeart/2018/2/layout/IconVerticalSolidList"/>
    <dgm:cxn modelId="{F3DB3A50-F681-480A-9F1B-85A3F47CDBA1}" type="presParOf" srcId="{1997DC6E-DF17-4388-A165-41EC378CD6E9}" destId="{8D0EA3C6-D818-4C29-AD73-578F05BE7BA8}" srcOrd="0" destOrd="0" presId="urn:microsoft.com/office/officeart/2018/2/layout/IconVerticalSolidList"/>
    <dgm:cxn modelId="{3E7262C8-77A5-43C9-B29C-A57415DEDE07}" type="presParOf" srcId="{1997DC6E-DF17-4388-A165-41EC378CD6E9}" destId="{2F6C11C2-9C5E-4445-8AE9-52B4D95B42DE}" srcOrd="1" destOrd="0" presId="urn:microsoft.com/office/officeart/2018/2/layout/IconVerticalSolidList"/>
    <dgm:cxn modelId="{8439A083-7A5C-4C98-AAB4-790A9E045BB4}" type="presParOf" srcId="{1997DC6E-DF17-4388-A165-41EC378CD6E9}" destId="{12C2E778-3A64-4C10-9B74-2510B4EE888E}" srcOrd="2" destOrd="0" presId="urn:microsoft.com/office/officeart/2018/2/layout/IconVerticalSolidList"/>
    <dgm:cxn modelId="{94619538-BE2D-42E7-B422-660796A83B42}" type="presParOf" srcId="{1997DC6E-DF17-4388-A165-41EC378CD6E9}" destId="{616C2BFC-546C-42DF-9016-B0887863DEB0}" srcOrd="3" destOrd="0" presId="urn:microsoft.com/office/officeart/2018/2/layout/IconVerticalSolidList"/>
    <dgm:cxn modelId="{4621818D-0C18-4B17-8C3C-EFC6D6A5436A}" type="presParOf" srcId="{80BC16E8-A3EA-4CD3-BE0D-A50DE4A4F610}" destId="{5DF4F1E7-BE10-44B3-BE56-8B764064507B}" srcOrd="9" destOrd="0" presId="urn:microsoft.com/office/officeart/2018/2/layout/IconVerticalSolidList"/>
    <dgm:cxn modelId="{C61B5FE2-B907-4516-B19A-6DB36255413D}" type="presParOf" srcId="{80BC16E8-A3EA-4CD3-BE0D-A50DE4A4F610}" destId="{FA3265AB-B626-4EEA-88B9-9AAEEF7A5160}" srcOrd="10" destOrd="0" presId="urn:microsoft.com/office/officeart/2018/2/layout/IconVerticalSolidList"/>
    <dgm:cxn modelId="{5AA55184-E0AB-478F-A979-234EA1510DDC}" type="presParOf" srcId="{FA3265AB-B626-4EEA-88B9-9AAEEF7A5160}" destId="{066E22FB-37C3-40A4-9D11-7AC20DAE54D0}" srcOrd="0" destOrd="0" presId="urn:microsoft.com/office/officeart/2018/2/layout/IconVerticalSolidList"/>
    <dgm:cxn modelId="{5738999A-774A-44FE-8815-1B6BF3AB4937}" type="presParOf" srcId="{FA3265AB-B626-4EEA-88B9-9AAEEF7A5160}" destId="{FE1CAF01-CB0D-4DF2-A6A5-16E4688D042D}" srcOrd="1" destOrd="0" presId="urn:microsoft.com/office/officeart/2018/2/layout/IconVerticalSolidList"/>
    <dgm:cxn modelId="{A4905281-F61D-4A91-A30A-FAD6525FA64B}" type="presParOf" srcId="{FA3265AB-B626-4EEA-88B9-9AAEEF7A5160}" destId="{01E8E107-9BDD-436C-9A5A-561400C6F171}" srcOrd="2" destOrd="0" presId="urn:microsoft.com/office/officeart/2018/2/layout/IconVerticalSolidList"/>
    <dgm:cxn modelId="{18C67F53-ADA5-4857-B8E0-C3B4184C233A}" type="presParOf" srcId="{FA3265AB-B626-4EEA-88B9-9AAEEF7A5160}" destId="{82D816CE-A629-4ADC-ACD5-589D1DE89148}" srcOrd="3" destOrd="0" presId="urn:microsoft.com/office/officeart/2018/2/layout/IconVerticalSolidList"/>
    <dgm:cxn modelId="{3A2B139A-E829-4217-8104-4EB8BF8DEC08}" type="presParOf" srcId="{80BC16E8-A3EA-4CD3-BE0D-A50DE4A4F610}" destId="{6BD1D680-CB3E-4552-B03D-5A2C7EEF06CC}" srcOrd="11" destOrd="0" presId="urn:microsoft.com/office/officeart/2018/2/layout/IconVerticalSolidList"/>
    <dgm:cxn modelId="{6CCBDAA5-463F-46B3-B1C0-7C551C0CC788}" type="presParOf" srcId="{80BC16E8-A3EA-4CD3-BE0D-A50DE4A4F610}" destId="{23630A6F-4F81-4342-8703-711A3BB5F254}" srcOrd="12" destOrd="0" presId="urn:microsoft.com/office/officeart/2018/2/layout/IconVerticalSolidList"/>
    <dgm:cxn modelId="{5BF1C4A9-9B12-4AEE-8456-AC3F438949FB}" type="presParOf" srcId="{23630A6F-4F81-4342-8703-711A3BB5F254}" destId="{2CBF0482-5E41-49F7-A5E9-3C5ACF3FECE8}" srcOrd="0" destOrd="0" presId="urn:microsoft.com/office/officeart/2018/2/layout/IconVerticalSolidList"/>
    <dgm:cxn modelId="{1A27DDFF-827E-4234-BBCE-8B3C3CF872A1}" type="presParOf" srcId="{23630A6F-4F81-4342-8703-711A3BB5F254}" destId="{A2D836A3-1167-463E-A3B1-9CEAEEEFED94}" srcOrd="1" destOrd="0" presId="urn:microsoft.com/office/officeart/2018/2/layout/IconVerticalSolidList"/>
    <dgm:cxn modelId="{8A92C1E2-4F92-4FA6-9C94-B9E62FE89B2E}" type="presParOf" srcId="{23630A6F-4F81-4342-8703-711A3BB5F254}" destId="{E8A83813-0034-4D76-A132-D21628B490C0}" srcOrd="2" destOrd="0" presId="urn:microsoft.com/office/officeart/2018/2/layout/IconVerticalSolidList"/>
    <dgm:cxn modelId="{D13F98D9-60A3-4CA7-961B-8100BD273850}" type="presParOf" srcId="{23630A6F-4F81-4342-8703-711A3BB5F254}" destId="{6296496B-15EE-4C08-95BA-5B8824EF188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36B48A-B4FD-48D2-BA84-09B54AB592A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5B185D3-2FE0-45B5-9898-5C38B5729A53}">
      <dgm:prSet/>
      <dgm:spPr/>
      <dgm:t>
        <a:bodyPr/>
        <a:lstStyle/>
        <a:p>
          <a:r>
            <a:rPr lang="en-US"/>
            <a:t>Consulting Program Includes:</a:t>
          </a:r>
        </a:p>
      </dgm:t>
    </dgm:pt>
    <dgm:pt modelId="{83DDC093-C549-46B5-8363-E241E1BB5CC6}" type="parTrans" cxnId="{8E261046-5E9A-47E3-9844-0BBC7303D36E}">
      <dgm:prSet/>
      <dgm:spPr/>
      <dgm:t>
        <a:bodyPr/>
        <a:lstStyle/>
        <a:p>
          <a:endParaRPr lang="en-US"/>
        </a:p>
      </dgm:t>
    </dgm:pt>
    <dgm:pt modelId="{917E1DA8-2E21-4052-9E1F-D39B3786A5F7}" type="sibTrans" cxnId="{8E261046-5E9A-47E3-9844-0BBC7303D36E}">
      <dgm:prSet/>
      <dgm:spPr/>
      <dgm:t>
        <a:bodyPr/>
        <a:lstStyle/>
        <a:p>
          <a:endParaRPr lang="en-US"/>
        </a:p>
      </dgm:t>
    </dgm:pt>
    <dgm:pt modelId="{A6603ED7-D0CD-4405-8459-9499AECD94A1}">
      <dgm:prSet/>
      <dgm:spPr/>
      <dgm:t>
        <a:bodyPr/>
        <a:lstStyle/>
        <a:p>
          <a:r>
            <a:rPr lang="en-US" dirty="0"/>
            <a:t>Church Level Ministry Start-up Program </a:t>
          </a:r>
        </a:p>
      </dgm:t>
    </dgm:pt>
    <dgm:pt modelId="{88A93DE5-B65A-47ED-9D8E-7268748B5845}" type="parTrans" cxnId="{D2CC9E3D-A172-4C7F-99CC-A407C87EB36E}">
      <dgm:prSet/>
      <dgm:spPr/>
      <dgm:t>
        <a:bodyPr/>
        <a:lstStyle/>
        <a:p>
          <a:endParaRPr lang="en-US"/>
        </a:p>
      </dgm:t>
    </dgm:pt>
    <dgm:pt modelId="{1A3B2129-0C9B-4C38-B364-39285D97DD17}" type="sibTrans" cxnId="{D2CC9E3D-A172-4C7F-99CC-A407C87EB36E}">
      <dgm:prSet/>
      <dgm:spPr/>
      <dgm:t>
        <a:bodyPr/>
        <a:lstStyle/>
        <a:p>
          <a:endParaRPr lang="en-US"/>
        </a:p>
      </dgm:t>
    </dgm:pt>
    <dgm:pt modelId="{581EC5EF-0AE2-4867-9611-35D7CB5FA8E0}">
      <dgm:prSet/>
      <dgm:spPr/>
      <dgm:t>
        <a:bodyPr/>
        <a:lstStyle/>
        <a:p>
          <a:r>
            <a:rPr lang="en-US"/>
            <a:t>Extended Leadership Coaching</a:t>
          </a:r>
        </a:p>
      </dgm:t>
    </dgm:pt>
    <dgm:pt modelId="{35531901-FAEA-4FD8-87EF-DF2ACDCCC8C7}" type="parTrans" cxnId="{1D22F1BD-12DA-480A-B4A2-DC5477C7B7AA}">
      <dgm:prSet/>
      <dgm:spPr/>
      <dgm:t>
        <a:bodyPr/>
        <a:lstStyle/>
        <a:p>
          <a:endParaRPr lang="en-US"/>
        </a:p>
      </dgm:t>
    </dgm:pt>
    <dgm:pt modelId="{64047496-2402-43C9-A00E-7755151FF542}" type="sibTrans" cxnId="{1D22F1BD-12DA-480A-B4A2-DC5477C7B7AA}">
      <dgm:prSet/>
      <dgm:spPr/>
      <dgm:t>
        <a:bodyPr/>
        <a:lstStyle/>
        <a:p>
          <a:endParaRPr lang="en-US"/>
        </a:p>
      </dgm:t>
    </dgm:pt>
    <dgm:pt modelId="{985196E3-E142-4315-9375-0BAC4BD2F197}">
      <dgm:prSet/>
      <dgm:spPr/>
      <dgm:t>
        <a:bodyPr/>
        <a:lstStyle/>
        <a:p>
          <a:r>
            <a:rPr lang="en-US"/>
            <a:t>Conference Level Strategy Development</a:t>
          </a:r>
        </a:p>
      </dgm:t>
    </dgm:pt>
    <dgm:pt modelId="{036652F2-C17B-45FC-A97F-B3CF4B397A4E}" type="parTrans" cxnId="{9C15EBD9-FA86-46DC-A39C-C6C2EF5F4A09}">
      <dgm:prSet/>
      <dgm:spPr/>
      <dgm:t>
        <a:bodyPr/>
        <a:lstStyle/>
        <a:p>
          <a:endParaRPr lang="en-US"/>
        </a:p>
      </dgm:t>
    </dgm:pt>
    <dgm:pt modelId="{E168BD47-08F8-4BF7-9BAC-300212F556EB}" type="sibTrans" cxnId="{9C15EBD9-FA86-46DC-A39C-C6C2EF5F4A09}">
      <dgm:prSet/>
      <dgm:spPr/>
      <dgm:t>
        <a:bodyPr/>
        <a:lstStyle/>
        <a:p>
          <a:endParaRPr lang="en-US"/>
        </a:p>
      </dgm:t>
    </dgm:pt>
    <dgm:pt modelId="{2EA43493-9979-4540-B4B6-15457BFF7EDB}" type="pres">
      <dgm:prSet presAssocID="{A636B48A-B4FD-48D2-BA84-09B54AB592A0}" presName="root" presStyleCnt="0">
        <dgm:presLayoutVars>
          <dgm:dir/>
          <dgm:resizeHandles val="exact"/>
        </dgm:presLayoutVars>
      </dgm:prSet>
      <dgm:spPr/>
    </dgm:pt>
    <dgm:pt modelId="{A5ECCC39-BEB3-4A17-B958-47BB9C378A57}" type="pres">
      <dgm:prSet presAssocID="{A5B185D3-2FE0-45B5-9898-5C38B5729A53}" presName="compNode" presStyleCnt="0"/>
      <dgm:spPr/>
    </dgm:pt>
    <dgm:pt modelId="{AEFD0E17-0903-4114-A662-07C229BCD3A1}" type="pres">
      <dgm:prSet presAssocID="{A5B185D3-2FE0-45B5-9898-5C38B5729A53}" presName="bgRect" presStyleLbl="bgShp" presStyleIdx="0" presStyleCnt="4"/>
      <dgm:spPr/>
    </dgm:pt>
    <dgm:pt modelId="{6A880068-D328-4A77-BB45-90D7A5FA92E6}" type="pres">
      <dgm:prSet presAssocID="{A5B185D3-2FE0-45B5-9898-5C38B5729A5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CBA77FFE-97C3-4C98-A0F7-C77242732486}" type="pres">
      <dgm:prSet presAssocID="{A5B185D3-2FE0-45B5-9898-5C38B5729A53}" presName="spaceRect" presStyleCnt="0"/>
      <dgm:spPr/>
    </dgm:pt>
    <dgm:pt modelId="{FB26F887-7E92-466E-89C4-7EA7FA1B4F64}" type="pres">
      <dgm:prSet presAssocID="{A5B185D3-2FE0-45B5-9898-5C38B5729A53}" presName="parTx" presStyleLbl="revTx" presStyleIdx="0" presStyleCnt="4">
        <dgm:presLayoutVars>
          <dgm:chMax val="0"/>
          <dgm:chPref val="0"/>
        </dgm:presLayoutVars>
      </dgm:prSet>
      <dgm:spPr/>
    </dgm:pt>
    <dgm:pt modelId="{A9BDFD26-EA8E-49F6-A851-81BC3887366B}" type="pres">
      <dgm:prSet presAssocID="{917E1DA8-2E21-4052-9E1F-D39B3786A5F7}" presName="sibTrans" presStyleCnt="0"/>
      <dgm:spPr/>
    </dgm:pt>
    <dgm:pt modelId="{1B2E7A19-D8BA-41A1-BAC2-AF06FB029447}" type="pres">
      <dgm:prSet presAssocID="{A6603ED7-D0CD-4405-8459-9499AECD94A1}" presName="compNode" presStyleCnt="0"/>
      <dgm:spPr/>
    </dgm:pt>
    <dgm:pt modelId="{6130C0A4-8DF4-4197-8796-6D50265366E0}" type="pres">
      <dgm:prSet presAssocID="{A6603ED7-D0CD-4405-8459-9499AECD94A1}" presName="bgRect" presStyleLbl="bgShp" presStyleIdx="1" presStyleCnt="4"/>
      <dgm:spPr/>
    </dgm:pt>
    <dgm:pt modelId="{108E00AF-5A8C-4019-9994-58CF95714D0D}" type="pres">
      <dgm:prSet presAssocID="{A6603ED7-D0CD-4405-8459-9499AECD94A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C34FFE8C-341E-4783-AD21-9DDB1184F7FD}" type="pres">
      <dgm:prSet presAssocID="{A6603ED7-D0CD-4405-8459-9499AECD94A1}" presName="spaceRect" presStyleCnt="0"/>
      <dgm:spPr/>
    </dgm:pt>
    <dgm:pt modelId="{18CA14FF-4CDC-4B28-A9B6-A492B6B938EB}" type="pres">
      <dgm:prSet presAssocID="{A6603ED7-D0CD-4405-8459-9499AECD94A1}" presName="parTx" presStyleLbl="revTx" presStyleIdx="1" presStyleCnt="4">
        <dgm:presLayoutVars>
          <dgm:chMax val="0"/>
          <dgm:chPref val="0"/>
        </dgm:presLayoutVars>
      </dgm:prSet>
      <dgm:spPr/>
    </dgm:pt>
    <dgm:pt modelId="{1CC5ACDB-3704-4CCC-8AA7-7A8DC9DA32B4}" type="pres">
      <dgm:prSet presAssocID="{1A3B2129-0C9B-4C38-B364-39285D97DD17}" presName="sibTrans" presStyleCnt="0"/>
      <dgm:spPr/>
    </dgm:pt>
    <dgm:pt modelId="{1B7E8969-F967-49F6-9A5F-529690586D1B}" type="pres">
      <dgm:prSet presAssocID="{581EC5EF-0AE2-4867-9611-35D7CB5FA8E0}" presName="compNode" presStyleCnt="0"/>
      <dgm:spPr/>
    </dgm:pt>
    <dgm:pt modelId="{6604397C-FD04-47E6-8642-A95625B5FF23}" type="pres">
      <dgm:prSet presAssocID="{581EC5EF-0AE2-4867-9611-35D7CB5FA8E0}" presName="bgRect" presStyleLbl="bgShp" presStyleIdx="2" presStyleCnt="4"/>
      <dgm:spPr/>
    </dgm:pt>
    <dgm:pt modelId="{42353CB8-4FD9-4CAA-86A1-65589620679D}" type="pres">
      <dgm:prSet presAssocID="{581EC5EF-0AE2-4867-9611-35D7CB5FA8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AE2B0C82-D39D-427C-8654-E32102FF1E9A}" type="pres">
      <dgm:prSet presAssocID="{581EC5EF-0AE2-4867-9611-35D7CB5FA8E0}" presName="spaceRect" presStyleCnt="0"/>
      <dgm:spPr/>
    </dgm:pt>
    <dgm:pt modelId="{E9B4EAAA-B5F8-4AAA-9095-F7A5707CF11B}" type="pres">
      <dgm:prSet presAssocID="{581EC5EF-0AE2-4867-9611-35D7CB5FA8E0}" presName="parTx" presStyleLbl="revTx" presStyleIdx="2" presStyleCnt="4">
        <dgm:presLayoutVars>
          <dgm:chMax val="0"/>
          <dgm:chPref val="0"/>
        </dgm:presLayoutVars>
      </dgm:prSet>
      <dgm:spPr/>
    </dgm:pt>
    <dgm:pt modelId="{A70F2537-CBA0-4A50-83D2-888CD5761281}" type="pres">
      <dgm:prSet presAssocID="{64047496-2402-43C9-A00E-7755151FF542}" presName="sibTrans" presStyleCnt="0"/>
      <dgm:spPr/>
    </dgm:pt>
    <dgm:pt modelId="{FEA5EF09-383F-4FA6-AC11-7CA412781042}" type="pres">
      <dgm:prSet presAssocID="{985196E3-E142-4315-9375-0BAC4BD2F197}" presName="compNode" presStyleCnt="0"/>
      <dgm:spPr/>
    </dgm:pt>
    <dgm:pt modelId="{91DB4CF8-C6F5-4A94-96A0-EF173C6ECBA5}" type="pres">
      <dgm:prSet presAssocID="{985196E3-E142-4315-9375-0BAC4BD2F197}" presName="bgRect" presStyleLbl="bgShp" presStyleIdx="3" presStyleCnt="4"/>
      <dgm:spPr/>
    </dgm:pt>
    <dgm:pt modelId="{020AC888-40C6-48D4-83F7-497046B9B80A}" type="pres">
      <dgm:prSet presAssocID="{985196E3-E142-4315-9375-0BAC4BD2F19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D255AD0A-D728-4848-8469-8FD00155948A}" type="pres">
      <dgm:prSet presAssocID="{985196E3-E142-4315-9375-0BAC4BD2F197}" presName="spaceRect" presStyleCnt="0"/>
      <dgm:spPr/>
    </dgm:pt>
    <dgm:pt modelId="{D7A7EABC-D786-4D28-AC19-E0DB77CF6FCA}" type="pres">
      <dgm:prSet presAssocID="{985196E3-E142-4315-9375-0BAC4BD2F197}" presName="parTx" presStyleLbl="revTx" presStyleIdx="3" presStyleCnt="4">
        <dgm:presLayoutVars>
          <dgm:chMax val="0"/>
          <dgm:chPref val="0"/>
        </dgm:presLayoutVars>
      </dgm:prSet>
      <dgm:spPr/>
    </dgm:pt>
  </dgm:ptLst>
  <dgm:cxnLst>
    <dgm:cxn modelId="{D2CC9E3D-A172-4C7F-99CC-A407C87EB36E}" srcId="{A636B48A-B4FD-48D2-BA84-09B54AB592A0}" destId="{A6603ED7-D0CD-4405-8459-9499AECD94A1}" srcOrd="1" destOrd="0" parTransId="{88A93DE5-B65A-47ED-9D8E-7268748B5845}" sibTransId="{1A3B2129-0C9B-4C38-B364-39285D97DD17}"/>
    <dgm:cxn modelId="{AFC92A64-8EA2-46D9-B170-80049CEA214B}" type="presOf" srcId="{A6603ED7-D0CD-4405-8459-9499AECD94A1}" destId="{18CA14FF-4CDC-4B28-A9B6-A492B6B938EB}" srcOrd="0" destOrd="0" presId="urn:microsoft.com/office/officeart/2018/2/layout/IconVerticalSolidList"/>
    <dgm:cxn modelId="{FAB13265-9CAF-486F-99E9-9A6277C4EBCB}" type="presOf" srcId="{A636B48A-B4FD-48D2-BA84-09B54AB592A0}" destId="{2EA43493-9979-4540-B4B6-15457BFF7EDB}" srcOrd="0" destOrd="0" presId="urn:microsoft.com/office/officeart/2018/2/layout/IconVerticalSolidList"/>
    <dgm:cxn modelId="{8E261046-5E9A-47E3-9844-0BBC7303D36E}" srcId="{A636B48A-B4FD-48D2-BA84-09B54AB592A0}" destId="{A5B185D3-2FE0-45B5-9898-5C38B5729A53}" srcOrd="0" destOrd="0" parTransId="{83DDC093-C549-46B5-8363-E241E1BB5CC6}" sibTransId="{917E1DA8-2E21-4052-9E1F-D39B3786A5F7}"/>
    <dgm:cxn modelId="{4F381149-F6BE-44D1-A970-2D18EC68146A}" type="presOf" srcId="{581EC5EF-0AE2-4867-9611-35D7CB5FA8E0}" destId="{E9B4EAAA-B5F8-4AAA-9095-F7A5707CF11B}" srcOrd="0" destOrd="0" presId="urn:microsoft.com/office/officeart/2018/2/layout/IconVerticalSolidList"/>
    <dgm:cxn modelId="{71815D7C-8DA2-4042-9646-47C5A27CBF5F}" type="presOf" srcId="{A5B185D3-2FE0-45B5-9898-5C38B5729A53}" destId="{FB26F887-7E92-466E-89C4-7EA7FA1B4F64}" srcOrd="0" destOrd="0" presId="urn:microsoft.com/office/officeart/2018/2/layout/IconVerticalSolidList"/>
    <dgm:cxn modelId="{FE0E8E81-D803-4A1A-87AC-FE9405B5296B}" type="presOf" srcId="{985196E3-E142-4315-9375-0BAC4BD2F197}" destId="{D7A7EABC-D786-4D28-AC19-E0DB77CF6FCA}" srcOrd="0" destOrd="0" presId="urn:microsoft.com/office/officeart/2018/2/layout/IconVerticalSolidList"/>
    <dgm:cxn modelId="{1D22F1BD-12DA-480A-B4A2-DC5477C7B7AA}" srcId="{A636B48A-B4FD-48D2-BA84-09B54AB592A0}" destId="{581EC5EF-0AE2-4867-9611-35D7CB5FA8E0}" srcOrd="2" destOrd="0" parTransId="{35531901-FAEA-4FD8-87EF-DF2ACDCCC8C7}" sibTransId="{64047496-2402-43C9-A00E-7755151FF542}"/>
    <dgm:cxn modelId="{9C15EBD9-FA86-46DC-A39C-C6C2EF5F4A09}" srcId="{A636B48A-B4FD-48D2-BA84-09B54AB592A0}" destId="{985196E3-E142-4315-9375-0BAC4BD2F197}" srcOrd="3" destOrd="0" parTransId="{036652F2-C17B-45FC-A97F-B3CF4B397A4E}" sibTransId="{E168BD47-08F8-4BF7-9BAC-300212F556EB}"/>
    <dgm:cxn modelId="{47AF6179-2BB4-4479-A01A-23B1EBC96B5B}" type="presParOf" srcId="{2EA43493-9979-4540-B4B6-15457BFF7EDB}" destId="{A5ECCC39-BEB3-4A17-B958-47BB9C378A57}" srcOrd="0" destOrd="0" presId="urn:microsoft.com/office/officeart/2018/2/layout/IconVerticalSolidList"/>
    <dgm:cxn modelId="{37109A98-C11F-439F-84D6-6D35A04CACEA}" type="presParOf" srcId="{A5ECCC39-BEB3-4A17-B958-47BB9C378A57}" destId="{AEFD0E17-0903-4114-A662-07C229BCD3A1}" srcOrd="0" destOrd="0" presId="urn:microsoft.com/office/officeart/2018/2/layout/IconVerticalSolidList"/>
    <dgm:cxn modelId="{3FF818D7-192D-46E7-94BD-999C6ECDEBD0}" type="presParOf" srcId="{A5ECCC39-BEB3-4A17-B958-47BB9C378A57}" destId="{6A880068-D328-4A77-BB45-90D7A5FA92E6}" srcOrd="1" destOrd="0" presId="urn:microsoft.com/office/officeart/2018/2/layout/IconVerticalSolidList"/>
    <dgm:cxn modelId="{454497BB-B03C-40B3-BA7C-079D468012AD}" type="presParOf" srcId="{A5ECCC39-BEB3-4A17-B958-47BB9C378A57}" destId="{CBA77FFE-97C3-4C98-A0F7-C77242732486}" srcOrd="2" destOrd="0" presId="urn:microsoft.com/office/officeart/2018/2/layout/IconVerticalSolidList"/>
    <dgm:cxn modelId="{8EB0A916-44A0-4922-8288-9F9119AE05BB}" type="presParOf" srcId="{A5ECCC39-BEB3-4A17-B958-47BB9C378A57}" destId="{FB26F887-7E92-466E-89C4-7EA7FA1B4F64}" srcOrd="3" destOrd="0" presId="urn:microsoft.com/office/officeart/2018/2/layout/IconVerticalSolidList"/>
    <dgm:cxn modelId="{DA087CFD-BCB3-4970-BE0C-7FB4B13AAEED}" type="presParOf" srcId="{2EA43493-9979-4540-B4B6-15457BFF7EDB}" destId="{A9BDFD26-EA8E-49F6-A851-81BC3887366B}" srcOrd="1" destOrd="0" presId="urn:microsoft.com/office/officeart/2018/2/layout/IconVerticalSolidList"/>
    <dgm:cxn modelId="{96F1A3FB-BAA6-4EF1-ADC5-BC0D51236529}" type="presParOf" srcId="{2EA43493-9979-4540-B4B6-15457BFF7EDB}" destId="{1B2E7A19-D8BA-41A1-BAC2-AF06FB029447}" srcOrd="2" destOrd="0" presId="urn:microsoft.com/office/officeart/2018/2/layout/IconVerticalSolidList"/>
    <dgm:cxn modelId="{780BB8A7-8083-4735-90A2-F2E041400B3A}" type="presParOf" srcId="{1B2E7A19-D8BA-41A1-BAC2-AF06FB029447}" destId="{6130C0A4-8DF4-4197-8796-6D50265366E0}" srcOrd="0" destOrd="0" presId="urn:microsoft.com/office/officeart/2018/2/layout/IconVerticalSolidList"/>
    <dgm:cxn modelId="{4FC12164-7723-4444-B2EF-9CA7D6861AE3}" type="presParOf" srcId="{1B2E7A19-D8BA-41A1-BAC2-AF06FB029447}" destId="{108E00AF-5A8C-4019-9994-58CF95714D0D}" srcOrd="1" destOrd="0" presId="urn:microsoft.com/office/officeart/2018/2/layout/IconVerticalSolidList"/>
    <dgm:cxn modelId="{D38A2654-5051-4B0B-82D8-47F0973DB5F6}" type="presParOf" srcId="{1B2E7A19-D8BA-41A1-BAC2-AF06FB029447}" destId="{C34FFE8C-341E-4783-AD21-9DDB1184F7FD}" srcOrd="2" destOrd="0" presId="urn:microsoft.com/office/officeart/2018/2/layout/IconVerticalSolidList"/>
    <dgm:cxn modelId="{8BB9F3BF-97C3-4A49-89FD-E8F336500EA3}" type="presParOf" srcId="{1B2E7A19-D8BA-41A1-BAC2-AF06FB029447}" destId="{18CA14FF-4CDC-4B28-A9B6-A492B6B938EB}" srcOrd="3" destOrd="0" presId="urn:microsoft.com/office/officeart/2018/2/layout/IconVerticalSolidList"/>
    <dgm:cxn modelId="{D263B582-539A-4148-9C28-E0F86005DC57}" type="presParOf" srcId="{2EA43493-9979-4540-B4B6-15457BFF7EDB}" destId="{1CC5ACDB-3704-4CCC-8AA7-7A8DC9DA32B4}" srcOrd="3" destOrd="0" presId="urn:microsoft.com/office/officeart/2018/2/layout/IconVerticalSolidList"/>
    <dgm:cxn modelId="{BC101C15-B60C-49F4-AB32-4946559B1882}" type="presParOf" srcId="{2EA43493-9979-4540-B4B6-15457BFF7EDB}" destId="{1B7E8969-F967-49F6-9A5F-529690586D1B}" srcOrd="4" destOrd="0" presId="urn:microsoft.com/office/officeart/2018/2/layout/IconVerticalSolidList"/>
    <dgm:cxn modelId="{798A7953-621A-4CC8-A1E5-7430DC6766DB}" type="presParOf" srcId="{1B7E8969-F967-49F6-9A5F-529690586D1B}" destId="{6604397C-FD04-47E6-8642-A95625B5FF23}" srcOrd="0" destOrd="0" presId="urn:microsoft.com/office/officeart/2018/2/layout/IconVerticalSolidList"/>
    <dgm:cxn modelId="{5EC8E57E-6DA7-4BC6-9448-F0016132DE3A}" type="presParOf" srcId="{1B7E8969-F967-49F6-9A5F-529690586D1B}" destId="{42353CB8-4FD9-4CAA-86A1-65589620679D}" srcOrd="1" destOrd="0" presId="urn:microsoft.com/office/officeart/2018/2/layout/IconVerticalSolidList"/>
    <dgm:cxn modelId="{8755811D-58FD-4FFE-BAD6-7DC5502AECBC}" type="presParOf" srcId="{1B7E8969-F967-49F6-9A5F-529690586D1B}" destId="{AE2B0C82-D39D-427C-8654-E32102FF1E9A}" srcOrd="2" destOrd="0" presId="urn:microsoft.com/office/officeart/2018/2/layout/IconVerticalSolidList"/>
    <dgm:cxn modelId="{A80A945A-B8E2-40D9-B627-627E28752729}" type="presParOf" srcId="{1B7E8969-F967-49F6-9A5F-529690586D1B}" destId="{E9B4EAAA-B5F8-4AAA-9095-F7A5707CF11B}" srcOrd="3" destOrd="0" presId="urn:microsoft.com/office/officeart/2018/2/layout/IconVerticalSolidList"/>
    <dgm:cxn modelId="{A71B518C-F9B0-4DEA-B2A0-FA9062703C6C}" type="presParOf" srcId="{2EA43493-9979-4540-B4B6-15457BFF7EDB}" destId="{A70F2537-CBA0-4A50-83D2-888CD5761281}" srcOrd="5" destOrd="0" presId="urn:microsoft.com/office/officeart/2018/2/layout/IconVerticalSolidList"/>
    <dgm:cxn modelId="{EAC3D4A7-F461-442B-95BC-B9AC50B2D475}" type="presParOf" srcId="{2EA43493-9979-4540-B4B6-15457BFF7EDB}" destId="{FEA5EF09-383F-4FA6-AC11-7CA412781042}" srcOrd="6" destOrd="0" presId="urn:microsoft.com/office/officeart/2018/2/layout/IconVerticalSolidList"/>
    <dgm:cxn modelId="{94BF96F7-019F-4FA3-9A6D-7AC4409FB561}" type="presParOf" srcId="{FEA5EF09-383F-4FA6-AC11-7CA412781042}" destId="{91DB4CF8-C6F5-4A94-96A0-EF173C6ECBA5}" srcOrd="0" destOrd="0" presId="urn:microsoft.com/office/officeart/2018/2/layout/IconVerticalSolidList"/>
    <dgm:cxn modelId="{BAAB64F6-E7E8-415C-9889-EC79783A7159}" type="presParOf" srcId="{FEA5EF09-383F-4FA6-AC11-7CA412781042}" destId="{020AC888-40C6-48D4-83F7-497046B9B80A}" srcOrd="1" destOrd="0" presId="urn:microsoft.com/office/officeart/2018/2/layout/IconVerticalSolidList"/>
    <dgm:cxn modelId="{5A8FAE28-100B-40C7-A496-0228E309C84E}" type="presParOf" srcId="{FEA5EF09-383F-4FA6-AC11-7CA412781042}" destId="{D255AD0A-D728-4848-8469-8FD00155948A}" srcOrd="2" destOrd="0" presId="urn:microsoft.com/office/officeart/2018/2/layout/IconVerticalSolidList"/>
    <dgm:cxn modelId="{1490C0C6-F868-4DDC-B5C2-F2BBE6DB51B3}" type="presParOf" srcId="{FEA5EF09-383F-4FA6-AC11-7CA412781042}" destId="{D7A7EABC-D786-4D28-AC19-E0DB77CF6FC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F29689A-5D6A-4238-89AD-D718D842723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7113BF2-1704-466F-8012-BBB8A99BDF27}">
      <dgm:prSet/>
      <dgm:spPr/>
      <dgm:t>
        <a:bodyPr/>
        <a:lstStyle/>
        <a:p>
          <a:r>
            <a:rPr lang="en-US"/>
            <a:t>Vision             No long-range plan</a:t>
          </a:r>
        </a:p>
      </dgm:t>
    </dgm:pt>
    <dgm:pt modelId="{3203D507-6B51-4C0A-BC05-6C943D5C28C4}" type="parTrans" cxnId="{E328FEBE-AD2F-42CD-8CFD-F362AFEFA17A}">
      <dgm:prSet/>
      <dgm:spPr/>
      <dgm:t>
        <a:bodyPr/>
        <a:lstStyle/>
        <a:p>
          <a:endParaRPr lang="en-US"/>
        </a:p>
      </dgm:t>
    </dgm:pt>
    <dgm:pt modelId="{CF3442C9-FA44-433A-8A0D-FF648299334D}" type="sibTrans" cxnId="{E328FEBE-AD2F-42CD-8CFD-F362AFEFA17A}">
      <dgm:prSet/>
      <dgm:spPr/>
      <dgm:t>
        <a:bodyPr/>
        <a:lstStyle/>
        <a:p>
          <a:endParaRPr lang="en-US"/>
        </a:p>
      </dgm:t>
    </dgm:pt>
    <dgm:pt modelId="{4D2AE05D-8E63-431F-8C2B-A801AE8964F3}">
      <dgm:prSet/>
      <dgm:spPr/>
      <dgm:t>
        <a:bodyPr/>
        <a:lstStyle/>
        <a:p>
          <a:r>
            <a:rPr lang="en-US" dirty="0"/>
            <a:t>Ministry         Seen as a low priority</a:t>
          </a:r>
        </a:p>
      </dgm:t>
    </dgm:pt>
    <dgm:pt modelId="{0E421347-413C-42E7-B944-FABBB747B1CC}" type="parTrans" cxnId="{5B0E8383-1A52-4A66-A5FA-481F329B5C1F}">
      <dgm:prSet/>
      <dgm:spPr/>
      <dgm:t>
        <a:bodyPr/>
        <a:lstStyle/>
        <a:p>
          <a:endParaRPr lang="en-US"/>
        </a:p>
      </dgm:t>
    </dgm:pt>
    <dgm:pt modelId="{3A715113-2457-410C-AE46-A97F079D5E1F}" type="sibTrans" cxnId="{5B0E8383-1A52-4A66-A5FA-481F329B5C1F}">
      <dgm:prSet/>
      <dgm:spPr/>
      <dgm:t>
        <a:bodyPr/>
        <a:lstStyle/>
        <a:p>
          <a:endParaRPr lang="en-US"/>
        </a:p>
      </dgm:t>
    </dgm:pt>
    <dgm:pt modelId="{3DF643F8-ECB8-4877-9493-DE87ED8E9C84}">
      <dgm:prSet/>
      <dgm:spPr/>
      <dgm:t>
        <a:bodyPr/>
        <a:lstStyle/>
        <a:p>
          <a:r>
            <a:rPr lang="en-US" dirty="0"/>
            <a:t>Focus             Mostly limited to large events</a:t>
          </a:r>
        </a:p>
      </dgm:t>
    </dgm:pt>
    <dgm:pt modelId="{843EC4E6-6C61-459A-BA3E-6059FC288259}" type="parTrans" cxnId="{DD6DC45C-471A-4B8D-B71C-E3DFF63D4283}">
      <dgm:prSet/>
      <dgm:spPr/>
      <dgm:t>
        <a:bodyPr/>
        <a:lstStyle/>
        <a:p>
          <a:endParaRPr lang="en-US"/>
        </a:p>
      </dgm:t>
    </dgm:pt>
    <dgm:pt modelId="{5E734D29-0ED2-423A-807F-D373D5939851}" type="sibTrans" cxnId="{DD6DC45C-471A-4B8D-B71C-E3DFF63D4283}">
      <dgm:prSet/>
      <dgm:spPr/>
      <dgm:t>
        <a:bodyPr/>
        <a:lstStyle/>
        <a:p>
          <a:endParaRPr lang="en-US"/>
        </a:p>
      </dgm:t>
    </dgm:pt>
    <dgm:pt modelId="{EECBF1C3-A43A-4FCB-8FBF-7480B3D43D73}">
      <dgm:prSet/>
      <dgm:spPr/>
      <dgm:t>
        <a:bodyPr/>
        <a:lstStyle/>
        <a:p>
          <a:r>
            <a:rPr lang="en-US" dirty="0"/>
            <a:t>Funding        Severely underfunded &lt; 0.1% of budget</a:t>
          </a:r>
        </a:p>
      </dgm:t>
    </dgm:pt>
    <dgm:pt modelId="{C59A41F5-D38C-4E47-A221-6587CF2C2641}" type="parTrans" cxnId="{1E331C08-2C8C-4442-A20A-0B029D72BC74}">
      <dgm:prSet/>
      <dgm:spPr/>
      <dgm:t>
        <a:bodyPr/>
        <a:lstStyle/>
        <a:p>
          <a:endParaRPr lang="en-US"/>
        </a:p>
      </dgm:t>
    </dgm:pt>
    <dgm:pt modelId="{987500D9-9735-4261-81A5-203831499F0F}" type="sibTrans" cxnId="{1E331C08-2C8C-4442-A20A-0B029D72BC74}">
      <dgm:prSet/>
      <dgm:spPr/>
      <dgm:t>
        <a:bodyPr/>
        <a:lstStyle/>
        <a:p>
          <a:endParaRPr lang="en-US"/>
        </a:p>
      </dgm:t>
    </dgm:pt>
    <dgm:pt modelId="{2CF6CC3D-1AD2-40CB-840E-646C0E4E6D09}">
      <dgm:prSet/>
      <dgm:spPr/>
      <dgm:t>
        <a:bodyPr/>
        <a:lstStyle/>
        <a:p>
          <a:r>
            <a:rPr lang="en-US" dirty="0"/>
            <a:t>Leaders          Unsupported and untrained</a:t>
          </a:r>
        </a:p>
      </dgm:t>
    </dgm:pt>
    <dgm:pt modelId="{044D7ED1-8C3F-4B62-8583-4E08C135E8B2}" type="parTrans" cxnId="{E8380A89-1FB5-47C8-861D-19DBE69A1BA8}">
      <dgm:prSet/>
      <dgm:spPr/>
      <dgm:t>
        <a:bodyPr/>
        <a:lstStyle/>
        <a:p>
          <a:endParaRPr lang="en-US"/>
        </a:p>
      </dgm:t>
    </dgm:pt>
    <dgm:pt modelId="{3659CE0A-69E7-41A4-A0C5-34FF9727441C}" type="sibTrans" cxnId="{E8380A89-1FB5-47C8-861D-19DBE69A1BA8}">
      <dgm:prSet/>
      <dgm:spPr/>
      <dgm:t>
        <a:bodyPr/>
        <a:lstStyle/>
        <a:p>
          <a:endParaRPr lang="en-US"/>
        </a:p>
      </dgm:t>
    </dgm:pt>
    <dgm:pt modelId="{F4EA5F93-9F85-47BF-B892-1F0FE4AC5524}">
      <dgm:prSet/>
      <dgm:spPr/>
      <dgm:t>
        <a:bodyPr/>
        <a:lstStyle/>
        <a:p>
          <a:r>
            <a:rPr lang="en-US"/>
            <a:t>Resources      Very limited through our denomination</a:t>
          </a:r>
        </a:p>
      </dgm:t>
    </dgm:pt>
    <dgm:pt modelId="{28BE6066-9FD0-408D-B900-FDF27EB9DE79}" type="parTrans" cxnId="{2FE89033-2A02-49FF-A04D-989E83C826B6}">
      <dgm:prSet/>
      <dgm:spPr/>
      <dgm:t>
        <a:bodyPr/>
        <a:lstStyle/>
        <a:p>
          <a:endParaRPr lang="en-US"/>
        </a:p>
      </dgm:t>
    </dgm:pt>
    <dgm:pt modelId="{0CD24A01-A9CB-4EB8-9BE0-330EF6D32016}" type="sibTrans" cxnId="{2FE89033-2A02-49FF-A04D-989E83C826B6}">
      <dgm:prSet/>
      <dgm:spPr/>
      <dgm:t>
        <a:bodyPr/>
        <a:lstStyle/>
        <a:p>
          <a:endParaRPr lang="en-US"/>
        </a:p>
      </dgm:t>
    </dgm:pt>
    <dgm:pt modelId="{BE13E6D5-7B44-4D6B-85FA-6583BF301F62}">
      <dgm:prSet/>
      <dgm:spPr/>
      <dgm:t>
        <a:bodyPr/>
        <a:lstStyle/>
        <a:p>
          <a:r>
            <a:rPr lang="en-US" dirty="0"/>
            <a:t>Networking    Disconnected and isolated</a:t>
          </a:r>
        </a:p>
      </dgm:t>
    </dgm:pt>
    <dgm:pt modelId="{71BAB7CE-3167-48D4-ADA6-62EE7E33F0D1}" type="parTrans" cxnId="{E243D50F-D35C-4943-A1A8-4003FF00F954}">
      <dgm:prSet/>
      <dgm:spPr/>
      <dgm:t>
        <a:bodyPr/>
        <a:lstStyle/>
        <a:p>
          <a:endParaRPr lang="en-US"/>
        </a:p>
      </dgm:t>
    </dgm:pt>
    <dgm:pt modelId="{A6DC2CDE-5427-40B7-A9DC-FC6E1A5C60D2}" type="sibTrans" cxnId="{E243D50F-D35C-4943-A1A8-4003FF00F954}">
      <dgm:prSet/>
      <dgm:spPr/>
      <dgm:t>
        <a:bodyPr/>
        <a:lstStyle/>
        <a:p>
          <a:endParaRPr lang="en-US"/>
        </a:p>
      </dgm:t>
    </dgm:pt>
    <dgm:pt modelId="{3C695E6C-ACC6-4EDF-B088-59B10AC30830}">
      <dgm:prSet/>
      <dgm:spPr/>
      <dgm:t>
        <a:bodyPr/>
        <a:lstStyle/>
        <a:p>
          <a:r>
            <a:rPr lang="en-US"/>
            <a:t>Event               No Southern Union Convention</a:t>
          </a:r>
        </a:p>
      </dgm:t>
    </dgm:pt>
    <dgm:pt modelId="{B2B45962-F0DD-4106-96A5-C6BA484FA571}" type="parTrans" cxnId="{382CE9A3-9BC5-4474-9347-0B37CBA4AFDF}">
      <dgm:prSet/>
      <dgm:spPr/>
      <dgm:t>
        <a:bodyPr/>
        <a:lstStyle/>
        <a:p>
          <a:endParaRPr lang="en-US"/>
        </a:p>
      </dgm:t>
    </dgm:pt>
    <dgm:pt modelId="{97527725-7CE7-469C-B7B3-408400F19051}" type="sibTrans" cxnId="{382CE9A3-9BC5-4474-9347-0B37CBA4AFDF}">
      <dgm:prSet/>
      <dgm:spPr/>
      <dgm:t>
        <a:bodyPr/>
        <a:lstStyle/>
        <a:p>
          <a:endParaRPr lang="en-US"/>
        </a:p>
      </dgm:t>
    </dgm:pt>
    <dgm:pt modelId="{8A3F3DE6-9FD7-4417-A0B4-7BE09B5FF36A}" type="pres">
      <dgm:prSet presAssocID="{9F29689A-5D6A-4238-89AD-D718D8427231}" presName="linear" presStyleCnt="0">
        <dgm:presLayoutVars>
          <dgm:animLvl val="lvl"/>
          <dgm:resizeHandles val="exact"/>
        </dgm:presLayoutVars>
      </dgm:prSet>
      <dgm:spPr/>
    </dgm:pt>
    <dgm:pt modelId="{BB32A330-E2CB-492D-ABE2-3D64D02D5275}" type="pres">
      <dgm:prSet presAssocID="{27113BF2-1704-466F-8012-BBB8A99BDF27}" presName="parentText" presStyleLbl="node1" presStyleIdx="0" presStyleCnt="8">
        <dgm:presLayoutVars>
          <dgm:chMax val="0"/>
          <dgm:bulletEnabled val="1"/>
        </dgm:presLayoutVars>
      </dgm:prSet>
      <dgm:spPr/>
    </dgm:pt>
    <dgm:pt modelId="{C13D0F61-FB0E-47E1-831C-3485C1D3478F}" type="pres">
      <dgm:prSet presAssocID="{CF3442C9-FA44-433A-8A0D-FF648299334D}" presName="spacer" presStyleCnt="0"/>
      <dgm:spPr/>
    </dgm:pt>
    <dgm:pt modelId="{416B6DCF-C132-45BB-8607-EFC3029CEF2E}" type="pres">
      <dgm:prSet presAssocID="{4D2AE05D-8E63-431F-8C2B-A801AE8964F3}" presName="parentText" presStyleLbl="node1" presStyleIdx="1" presStyleCnt="8">
        <dgm:presLayoutVars>
          <dgm:chMax val="0"/>
          <dgm:bulletEnabled val="1"/>
        </dgm:presLayoutVars>
      </dgm:prSet>
      <dgm:spPr/>
    </dgm:pt>
    <dgm:pt modelId="{2EBF3302-5EFD-422A-913A-B233EAE46D35}" type="pres">
      <dgm:prSet presAssocID="{3A715113-2457-410C-AE46-A97F079D5E1F}" presName="spacer" presStyleCnt="0"/>
      <dgm:spPr/>
    </dgm:pt>
    <dgm:pt modelId="{B3562A1B-C555-416E-A488-483CB2E0C699}" type="pres">
      <dgm:prSet presAssocID="{3DF643F8-ECB8-4877-9493-DE87ED8E9C84}" presName="parentText" presStyleLbl="node1" presStyleIdx="2" presStyleCnt="8">
        <dgm:presLayoutVars>
          <dgm:chMax val="0"/>
          <dgm:bulletEnabled val="1"/>
        </dgm:presLayoutVars>
      </dgm:prSet>
      <dgm:spPr/>
    </dgm:pt>
    <dgm:pt modelId="{EA05E52F-B0F5-4B5A-BCC4-02DCF4A0F4D8}" type="pres">
      <dgm:prSet presAssocID="{5E734D29-0ED2-423A-807F-D373D5939851}" presName="spacer" presStyleCnt="0"/>
      <dgm:spPr/>
    </dgm:pt>
    <dgm:pt modelId="{2FDCF2E2-64D1-4E64-87BD-1F1122308BB4}" type="pres">
      <dgm:prSet presAssocID="{EECBF1C3-A43A-4FCB-8FBF-7480B3D43D73}" presName="parentText" presStyleLbl="node1" presStyleIdx="3" presStyleCnt="8">
        <dgm:presLayoutVars>
          <dgm:chMax val="0"/>
          <dgm:bulletEnabled val="1"/>
        </dgm:presLayoutVars>
      </dgm:prSet>
      <dgm:spPr/>
    </dgm:pt>
    <dgm:pt modelId="{BAB8EC0C-65BA-49B3-8EFD-99083E818807}" type="pres">
      <dgm:prSet presAssocID="{987500D9-9735-4261-81A5-203831499F0F}" presName="spacer" presStyleCnt="0"/>
      <dgm:spPr/>
    </dgm:pt>
    <dgm:pt modelId="{701A7502-11BF-46B8-BFAF-FEDA0794145B}" type="pres">
      <dgm:prSet presAssocID="{2CF6CC3D-1AD2-40CB-840E-646C0E4E6D09}" presName="parentText" presStyleLbl="node1" presStyleIdx="4" presStyleCnt="8">
        <dgm:presLayoutVars>
          <dgm:chMax val="0"/>
          <dgm:bulletEnabled val="1"/>
        </dgm:presLayoutVars>
      </dgm:prSet>
      <dgm:spPr/>
    </dgm:pt>
    <dgm:pt modelId="{DC8A846C-B976-44F5-97F9-A9CFB9117FA3}" type="pres">
      <dgm:prSet presAssocID="{3659CE0A-69E7-41A4-A0C5-34FF9727441C}" presName="spacer" presStyleCnt="0"/>
      <dgm:spPr/>
    </dgm:pt>
    <dgm:pt modelId="{D820F3EB-D643-458D-8F2C-86C658823EF0}" type="pres">
      <dgm:prSet presAssocID="{F4EA5F93-9F85-47BF-B892-1F0FE4AC5524}" presName="parentText" presStyleLbl="node1" presStyleIdx="5" presStyleCnt="8">
        <dgm:presLayoutVars>
          <dgm:chMax val="0"/>
          <dgm:bulletEnabled val="1"/>
        </dgm:presLayoutVars>
      </dgm:prSet>
      <dgm:spPr/>
    </dgm:pt>
    <dgm:pt modelId="{BF9ED5D1-09D6-49C6-B4E5-459C6293C2B1}" type="pres">
      <dgm:prSet presAssocID="{0CD24A01-A9CB-4EB8-9BE0-330EF6D32016}" presName="spacer" presStyleCnt="0"/>
      <dgm:spPr/>
    </dgm:pt>
    <dgm:pt modelId="{9C061A02-2CE0-4D88-90C5-D1BA9B36D18F}" type="pres">
      <dgm:prSet presAssocID="{BE13E6D5-7B44-4D6B-85FA-6583BF301F62}" presName="parentText" presStyleLbl="node1" presStyleIdx="6" presStyleCnt="8">
        <dgm:presLayoutVars>
          <dgm:chMax val="0"/>
          <dgm:bulletEnabled val="1"/>
        </dgm:presLayoutVars>
      </dgm:prSet>
      <dgm:spPr/>
    </dgm:pt>
    <dgm:pt modelId="{4A97FD59-11F7-49A5-B904-FFD99EF03F7B}" type="pres">
      <dgm:prSet presAssocID="{A6DC2CDE-5427-40B7-A9DC-FC6E1A5C60D2}" presName="spacer" presStyleCnt="0"/>
      <dgm:spPr/>
    </dgm:pt>
    <dgm:pt modelId="{6BCED699-EA1F-4D78-BE37-2F7A52E2DB08}" type="pres">
      <dgm:prSet presAssocID="{3C695E6C-ACC6-4EDF-B088-59B10AC30830}" presName="parentText" presStyleLbl="node1" presStyleIdx="7" presStyleCnt="8">
        <dgm:presLayoutVars>
          <dgm:chMax val="0"/>
          <dgm:bulletEnabled val="1"/>
        </dgm:presLayoutVars>
      </dgm:prSet>
      <dgm:spPr/>
    </dgm:pt>
  </dgm:ptLst>
  <dgm:cxnLst>
    <dgm:cxn modelId="{1E490905-4B5E-4AD8-8669-24FC4E95697C}" type="presOf" srcId="{EECBF1C3-A43A-4FCB-8FBF-7480B3D43D73}" destId="{2FDCF2E2-64D1-4E64-87BD-1F1122308BB4}" srcOrd="0" destOrd="0" presId="urn:microsoft.com/office/officeart/2005/8/layout/vList2"/>
    <dgm:cxn modelId="{1E331C08-2C8C-4442-A20A-0B029D72BC74}" srcId="{9F29689A-5D6A-4238-89AD-D718D8427231}" destId="{EECBF1C3-A43A-4FCB-8FBF-7480B3D43D73}" srcOrd="3" destOrd="0" parTransId="{C59A41F5-D38C-4E47-A221-6587CF2C2641}" sibTransId="{987500D9-9735-4261-81A5-203831499F0F}"/>
    <dgm:cxn modelId="{E243D50F-D35C-4943-A1A8-4003FF00F954}" srcId="{9F29689A-5D6A-4238-89AD-D718D8427231}" destId="{BE13E6D5-7B44-4D6B-85FA-6583BF301F62}" srcOrd="6" destOrd="0" parTransId="{71BAB7CE-3167-48D4-ADA6-62EE7E33F0D1}" sibTransId="{A6DC2CDE-5427-40B7-A9DC-FC6E1A5C60D2}"/>
    <dgm:cxn modelId="{2FE89033-2A02-49FF-A04D-989E83C826B6}" srcId="{9F29689A-5D6A-4238-89AD-D718D8427231}" destId="{F4EA5F93-9F85-47BF-B892-1F0FE4AC5524}" srcOrd="5" destOrd="0" parTransId="{28BE6066-9FD0-408D-B900-FDF27EB9DE79}" sibTransId="{0CD24A01-A9CB-4EB8-9BE0-330EF6D32016}"/>
    <dgm:cxn modelId="{252D8336-DBA1-42D3-B1EC-C8FA5DCC86EB}" type="presOf" srcId="{3C695E6C-ACC6-4EDF-B088-59B10AC30830}" destId="{6BCED699-EA1F-4D78-BE37-2F7A52E2DB08}" srcOrd="0" destOrd="0" presId="urn:microsoft.com/office/officeart/2005/8/layout/vList2"/>
    <dgm:cxn modelId="{DD6DC45C-471A-4B8D-B71C-E3DFF63D4283}" srcId="{9F29689A-5D6A-4238-89AD-D718D8427231}" destId="{3DF643F8-ECB8-4877-9493-DE87ED8E9C84}" srcOrd="2" destOrd="0" parTransId="{843EC4E6-6C61-459A-BA3E-6059FC288259}" sibTransId="{5E734D29-0ED2-423A-807F-D373D5939851}"/>
    <dgm:cxn modelId="{B0591A6C-7BC5-49DB-AEDA-778D4336F3B4}" type="presOf" srcId="{9F29689A-5D6A-4238-89AD-D718D8427231}" destId="{8A3F3DE6-9FD7-4417-A0B4-7BE09B5FF36A}" srcOrd="0" destOrd="0" presId="urn:microsoft.com/office/officeart/2005/8/layout/vList2"/>
    <dgm:cxn modelId="{B8C1A057-0F71-4791-88C0-075B255145BD}" type="presOf" srcId="{BE13E6D5-7B44-4D6B-85FA-6583BF301F62}" destId="{9C061A02-2CE0-4D88-90C5-D1BA9B36D18F}" srcOrd="0" destOrd="0" presId="urn:microsoft.com/office/officeart/2005/8/layout/vList2"/>
    <dgm:cxn modelId="{5B0E8383-1A52-4A66-A5FA-481F329B5C1F}" srcId="{9F29689A-5D6A-4238-89AD-D718D8427231}" destId="{4D2AE05D-8E63-431F-8C2B-A801AE8964F3}" srcOrd="1" destOrd="0" parTransId="{0E421347-413C-42E7-B944-FABBB747B1CC}" sibTransId="{3A715113-2457-410C-AE46-A97F079D5E1F}"/>
    <dgm:cxn modelId="{E8380A89-1FB5-47C8-861D-19DBE69A1BA8}" srcId="{9F29689A-5D6A-4238-89AD-D718D8427231}" destId="{2CF6CC3D-1AD2-40CB-840E-646C0E4E6D09}" srcOrd="4" destOrd="0" parTransId="{044D7ED1-8C3F-4B62-8583-4E08C135E8B2}" sibTransId="{3659CE0A-69E7-41A4-A0C5-34FF9727441C}"/>
    <dgm:cxn modelId="{D6FD7689-7FBB-4C21-9BC6-F895C4606EC3}" type="presOf" srcId="{3DF643F8-ECB8-4877-9493-DE87ED8E9C84}" destId="{B3562A1B-C555-416E-A488-483CB2E0C699}" srcOrd="0" destOrd="0" presId="urn:microsoft.com/office/officeart/2005/8/layout/vList2"/>
    <dgm:cxn modelId="{382CE9A3-9BC5-4474-9347-0B37CBA4AFDF}" srcId="{9F29689A-5D6A-4238-89AD-D718D8427231}" destId="{3C695E6C-ACC6-4EDF-B088-59B10AC30830}" srcOrd="7" destOrd="0" parTransId="{B2B45962-F0DD-4106-96A5-C6BA484FA571}" sibTransId="{97527725-7CE7-469C-B7B3-408400F19051}"/>
    <dgm:cxn modelId="{C5E0E5B1-33DE-4109-8A27-19B6D088298E}" type="presOf" srcId="{27113BF2-1704-466F-8012-BBB8A99BDF27}" destId="{BB32A330-E2CB-492D-ABE2-3D64D02D5275}" srcOrd="0" destOrd="0" presId="urn:microsoft.com/office/officeart/2005/8/layout/vList2"/>
    <dgm:cxn modelId="{E328FEBE-AD2F-42CD-8CFD-F362AFEFA17A}" srcId="{9F29689A-5D6A-4238-89AD-D718D8427231}" destId="{27113BF2-1704-466F-8012-BBB8A99BDF27}" srcOrd="0" destOrd="0" parTransId="{3203D507-6B51-4C0A-BC05-6C943D5C28C4}" sibTransId="{CF3442C9-FA44-433A-8A0D-FF648299334D}"/>
    <dgm:cxn modelId="{115E63CA-DCCC-43BB-9B1E-0678C10EC70A}" type="presOf" srcId="{F4EA5F93-9F85-47BF-B892-1F0FE4AC5524}" destId="{D820F3EB-D643-458D-8F2C-86C658823EF0}" srcOrd="0" destOrd="0" presId="urn:microsoft.com/office/officeart/2005/8/layout/vList2"/>
    <dgm:cxn modelId="{73EF50DC-FEF7-476B-8C93-94E812C02D92}" type="presOf" srcId="{4D2AE05D-8E63-431F-8C2B-A801AE8964F3}" destId="{416B6DCF-C132-45BB-8607-EFC3029CEF2E}" srcOrd="0" destOrd="0" presId="urn:microsoft.com/office/officeart/2005/8/layout/vList2"/>
    <dgm:cxn modelId="{FF92D6FC-F0F8-482F-B809-9B9C2FBFC920}" type="presOf" srcId="{2CF6CC3D-1AD2-40CB-840E-646C0E4E6D09}" destId="{701A7502-11BF-46B8-BFAF-FEDA0794145B}" srcOrd="0" destOrd="0" presId="urn:microsoft.com/office/officeart/2005/8/layout/vList2"/>
    <dgm:cxn modelId="{DC59C54B-7345-4C67-9650-46790F07499B}" type="presParOf" srcId="{8A3F3DE6-9FD7-4417-A0B4-7BE09B5FF36A}" destId="{BB32A330-E2CB-492D-ABE2-3D64D02D5275}" srcOrd="0" destOrd="0" presId="urn:microsoft.com/office/officeart/2005/8/layout/vList2"/>
    <dgm:cxn modelId="{1BF24E86-2EDF-430B-9F9D-2E275FE1C76F}" type="presParOf" srcId="{8A3F3DE6-9FD7-4417-A0B4-7BE09B5FF36A}" destId="{C13D0F61-FB0E-47E1-831C-3485C1D3478F}" srcOrd="1" destOrd="0" presId="urn:microsoft.com/office/officeart/2005/8/layout/vList2"/>
    <dgm:cxn modelId="{46AED7C1-2C14-4997-A207-87210625DC7C}" type="presParOf" srcId="{8A3F3DE6-9FD7-4417-A0B4-7BE09B5FF36A}" destId="{416B6DCF-C132-45BB-8607-EFC3029CEF2E}" srcOrd="2" destOrd="0" presId="urn:microsoft.com/office/officeart/2005/8/layout/vList2"/>
    <dgm:cxn modelId="{78218574-AE8A-46E2-A65A-28C5930B2A49}" type="presParOf" srcId="{8A3F3DE6-9FD7-4417-A0B4-7BE09B5FF36A}" destId="{2EBF3302-5EFD-422A-913A-B233EAE46D35}" srcOrd="3" destOrd="0" presId="urn:microsoft.com/office/officeart/2005/8/layout/vList2"/>
    <dgm:cxn modelId="{6C4C7BF8-6F4A-4A96-80FF-5301B9F2FC7C}" type="presParOf" srcId="{8A3F3DE6-9FD7-4417-A0B4-7BE09B5FF36A}" destId="{B3562A1B-C555-416E-A488-483CB2E0C699}" srcOrd="4" destOrd="0" presId="urn:microsoft.com/office/officeart/2005/8/layout/vList2"/>
    <dgm:cxn modelId="{32D1CEA1-7F61-47A9-B91A-98312C4B8D28}" type="presParOf" srcId="{8A3F3DE6-9FD7-4417-A0B4-7BE09B5FF36A}" destId="{EA05E52F-B0F5-4B5A-BCC4-02DCF4A0F4D8}" srcOrd="5" destOrd="0" presId="urn:microsoft.com/office/officeart/2005/8/layout/vList2"/>
    <dgm:cxn modelId="{640E4773-1F08-40C1-856B-2D7C2CEA529F}" type="presParOf" srcId="{8A3F3DE6-9FD7-4417-A0B4-7BE09B5FF36A}" destId="{2FDCF2E2-64D1-4E64-87BD-1F1122308BB4}" srcOrd="6" destOrd="0" presId="urn:microsoft.com/office/officeart/2005/8/layout/vList2"/>
    <dgm:cxn modelId="{9D218264-B864-45C2-926D-78071028DE92}" type="presParOf" srcId="{8A3F3DE6-9FD7-4417-A0B4-7BE09B5FF36A}" destId="{BAB8EC0C-65BA-49B3-8EFD-99083E818807}" srcOrd="7" destOrd="0" presId="urn:microsoft.com/office/officeart/2005/8/layout/vList2"/>
    <dgm:cxn modelId="{440C3DFE-EE39-499B-9E3F-6B03741A4411}" type="presParOf" srcId="{8A3F3DE6-9FD7-4417-A0B4-7BE09B5FF36A}" destId="{701A7502-11BF-46B8-BFAF-FEDA0794145B}" srcOrd="8" destOrd="0" presId="urn:microsoft.com/office/officeart/2005/8/layout/vList2"/>
    <dgm:cxn modelId="{692BD254-AA9B-4DB2-BE26-DB9D3D3A1A12}" type="presParOf" srcId="{8A3F3DE6-9FD7-4417-A0B4-7BE09B5FF36A}" destId="{DC8A846C-B976-44F5-97F9-A9CFB9117FA3}" srcOrd="9" destOrd="0" presId="urn:microsoft.com/office/officeart/2005/8/layout/vList2"/>
    <dgm:cxn modelId="{9257998A-2875-4BEA-8D1C-ED348B97DBA6}" type="presParOf" srcId="{8A3F3DE6-9FD7-4417-A0B4-7BE09B5FF36A}" destId="{D820F3EB-D643-458D-8F2C-86C658823EF0}" srcOrd="10" destOrd="0" presId="urn:microsoft.com/office/officeart/2005/8/layout/vList2"/>
    <dgm:cxn modelId="{8C1C42DF-8F08-48F0-A51B-80900ECB5415}" type="presParOf" srcId="{8A3F3DE6-9FD7-4417-A0B4-7BE09B5FF36A}" destId="{BF9ED5D1-09D6-49C6-B4E5-459C6293C2B1}" srcOrd="11" destOrd="0" presId="urn:microsoft.com/office/officeart/2005/8/layout/vList2"/>
    <dgm:cxn modelId="{D5EB97CE-A92E-4D76-801E-54E5D1707021}" type="presParOf" srcId="{8A3F3DE6-9FD7-4417-A0B4-7BE09B5FF36A}" destId="{9C061A02-2CE0-4D88-90C5-D1BA9B36D18F}" srcOrd="12" destOrd="0" presId="urn:microsoft.com/office/officeart/2005/8/layout/vList2"/>
    <dgm:cxn modelId="{CEC726EF-1F20-4EA9-A6D6-15A5646C7E6D}" type="presParOf" srcId="{8A3F3DE6-9FD7-4417-A0B4-7BE09B5FF36A}" destId="{4A97FD59-11F7-49A5-B904-FFD99EF03F7B}" srcOrd="13" destOrd="0" presId="urn:microsoft.com/office/officeart/2005/8/layout/vList2"/>
    <dgm:cxn modelId="{A4BFC126-E338-4E4B-9076-50EAD4920E52}" type="presParOf" srcId="{8A3F3DE6-9FD7-4417-A0B4-7BE09B5FF36A}" destId="{6BCED699-EA1F-4D78-BE37-2F7A52E2DB0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F89E196-DBA4-454B-8D2D-2FDD4F8F3BA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193E87F-7818-4EC9-9954-41CA96966765}">
      <dgm:prSet/>
      <dgm:spPr/>
      <dgm:t>
        <a:bodyPr/>
        <a:lstStyle/>
        <a:p>
          <a:r>
            <a:rPr lang="en-US"/>
            <a:t>Vision              VISION 2020 – A 10-year Plan</a:t>
          </a:r>
        </a:p>
      </dgm:t>
    </dgm:pt>
    <dgm:pt modelId="{0D7DE194-5856-4E0D-8C9B-AB54E35416E0}" type="parTrans" cxnId="{F22F6CA9-8B59-4EC2-AB08-6709EE3EB69F}">
      <dgm:prSet/>
      <dgm:spPr/>
      <dgm:t>
        <a:bodyPr/>
        <a:lstStyle/>
        <a:p>
          <a:endParaRPr lang="en-US"/>
        </a:p>
      </dgm:t>
    </dgm:pt>
    <dgm:pt modelId="{7D462BC8-5325-4DA2-B345-AAFAB1200B40}" type="sibTrans" cxnId="{F22F6CA9-8B59-4EC2-AB08-6709EE3EB69F}">
      <dgm:prSet/>
      <dgm:spPr/>
      <dgm:t>
        <a:bodyPr/>
        <a:lstStyle/>
        <a:p>
          <a:endParaRPr lang="en-US"/>
        </a:p>
      </dgm:t>
    </dgm:pt>
    <dgm:pt modelId="{2E67DA04-5833-48D8-BBCC-C4BE8C958867}">
      <dgm:prSet/>
      <dgm:spPr/>
      <dgm:t>
        <a:bodyPr/>
        <a:lstStyle/>
        <a:p>
          <a:r>
            <a:rPr lang="en-US" dirty="0"/>
            <a:t>Ministry          Men’s ministry is a high priority</a:t>
          </a:r>
        </a:p>
      </dgm:t>
    </dgm:pt>
    <dgm:pt modelId="{FEAEEA4D-9F6A-463B-8CC6-09C652B8BDD6}" type="parTrans" cxnId="{C0E3B20A-9890-47D9-B2CC-806DA9B6DFD7}">
      <dgm:prSet/>
      <dgm:spPr/>
      <dgm:t>
        <a:bodyPr/>
        <a:lstStyle/>
        <a:p>
          <a:endParaRPr lang="en-US"/>
        </a:p>
      </dgm:t>
    </dgm:pt>
    <dgm:pt modelId="{BA0FBBC7-1499-4F1A-A75A-1C3EC01D6BA0}" type="sibTrans" cxnId="{C0E3B20A-9890-47D9-B2CC-806DA9B6DFD7}">
      <dgm:prSet/>
      <dgm:spPr/>
      <dgm:t>
        <a:bodyPr/>
        <a:lstStyle/>
        <a:p>
          <a:endParaRPr lang="en-US"/>
        </a:p>
      </dgm:t>
    </dgm:pt>
    <dgm:pt modelId="{C6804F6C-92DC-403C-B5E5-B519A5EF2420}">
      <dgm:prSet/>
      <dgm:spPr/>
      <dgm:t>
        <a:bodyPr/>
        <a:lstStyle/>
        <a:p>
          <a:r>
            <a:rPr lang="en-US" dirty="0"/>
            <a:t>Focus              Wide spectrum of opportunities</a:t>
          </a:r>
        </a:p>
      </dgm:t>
    </dgm:pt>
    <dgm:pt modelId="{ADF022D0-030E-49B6-A82F-AF8317DB8847}" type="parTrans" cxnId="{77301CD2-0ED1-4547-BBFF-720C9474B33F}">
      <dgm:prSet/>
      <dgm:spPr/>
      <dgm:t>
        <a:bodyPr/>
        <a:lstStyle/>
        <a:p>
          <a:endParaRPr lang="en-US"/>
        </a:p>
      </dgm:t>
    </dgm:pt>
    <dgm:pt modelId="{ECA54200-6697-46E8-A6DD-54D9FBFCA8A7}" type="sibTrans" cxnId="{77301CD2-0ED1-4547-BBFF-720C9474B33F}">
      <dgm:prSet/>
      <dgm:spPr/>
      <dgm:t>
        <a:bodyPr/>
        <a:lstStyle/>
        <a:p>
          <a:endParaRPr lang="en-US"/>
        </a:p>
      </dgm:t>
    </dgm:pt>
    <dgm:pt modelId="{F5473BFE-D3E0-4BC6-A297-9305416A4700}">
      <dgm:prSet/>
      <dgm:spPr/>
      <dgm:t>
        <a:bodyPr/>
        <a:lstStyle/>
        <a:p>
          <a:r>
            <a:rPr lang="en-US" dirty="0"/>
            <a:t>Funding          Increase to 1% of church budget</a:t>
          </a:r>
        </a:p>
      </dgm:t>
    </dgm:pt>
    <dgm:pt modelId="{3C9998F3-DC9A-40A7-ABBB-F95868356341}" type="parTrans" cxnId="{F1FE4418-0916-4F6A-97F5-16C55D7D7D7C}">
      <dgm:prSet/>
      <dgm:spPr/>
      <dgm:t>
        <a:bodyPr/>
        <a:lstStyle/>
        <a:p>
          <a:endParaRPr lang="en-US"/>
        </a:p>
      </dgm:t>
    </dgm:pt>
    <dgm:pt modelId="{9A73AEC9-DC85-4F94-976C-6A0BE73BCE8A}" type="sibTrans" cxnId="{F1FE4418-0916-4F6A-97F5-16C55D7D7D7C}">
      <dgm:prSet/>
      <dgm:spPr/>
      <dgm:t>
        <a:bodyPr/>
        <a:lstStyle/>
        <a:p>
          <a:endParaRPr lang="en-US"/>
        </a:p>
      </dgm:t>
    </dgm:pt>
    <dgm:pt modelId="{03A61C85-AE13-451D-9AAB-D15FAF4F04CE}">
      <dgm:prSet/>
      <dgm:spPr/>
      <dgm:t>
        <a:bodyPr/>
        <a:lstStyle/>
        <a:p>
          <a:r>
            <a:rPr lang="en-US" dirty="0"/>
            <a:t>Leaders           Empowered, trained, and networked</a:t>
          </a:r>
        </a:p>
      </dgm:t>
    </dgm:pt>
    <dgm:pt modelId="{DA7B427B-4DD0-4DEE-96AD-A68E84AC7752}" type="parTrans" cxnId="{D73857B5-E129-41B3-90E4-B15EFC3A6A9D}">
      <dgm:prSet/>
      <dgm:spPr/>
      <dgm:t>
        <a:bodyPr/>
        <a:lstStyle/>
        <a:p>
          <a:endParaRPr lang="en-US"/>
        </a:p>
      </dgm:t>
    </dgm:pt>
    <dgm:pt modelId="{74943EE2-E0F7-4399-82C5-765C2CCEEAE0}" type="sibTrans" cxnId="{D73857B5-E129-41B3-90E4-B15EFC3A6A9D}">
      <dgm:prSet/>
      <dgm:spPr/>
      <dgm:t>
        <a:bodyPr/>
        <a:lstStyle/>
        <a:p>
          <a:endParaRPr lang="en-US"/>
        </a:p>
      </dgm:t>
    </dgm:pt>
    <dgm:pt modelId="{76CC7F7E-5EE7-4CB5-95B6-19A2CA7C593C}">
      <dgm:prSet/>
      <dgm:spPr/>
      <dgm:t>
        <a:bodyPr/>
        <a:lstStyle/>
        <a:p>
          <a:r>
            <a:rPr lang="en-US" dirty="0"/>
            <a:t>Resources      Continual adoption and development</a:t>
          </a:r>
        </a:p>
      </dgm:t>
    </dgm:pt>
    <dgm:pt modelId="{BA27F59B-96D2-413C-A4E0-4C5C4FF4CDA7}" type="parTrans" cxnId="{E3ED59D2-AEFC-4484-B7F1-7799088B6D5D}">
      <dgm:prSet/>
      <dgm:spPr/>
      <dgm:t>
        <a:bodyPr/>
        <a:lstStyle/>
        <a:p>
          <a:endParaRPr lang="en-US"/>
        </a:p>
      </dgm:t>
    </dgm:pt>
    <dgm:pt modelId="{598CF004-A488-48A9-A452-2AD1A6DFCEC3}" type="sibTrans" cxnId="{E3ED59D2-AEFC-4484-B7F1-7799088B6D5D}">
      <dgm:prSet/>
      <dgm:spPr/>
      <dgm:t>
        <a:bodyPr/>
        <a:lstStyle/>
        <a:p>
          <a:endParaRPr lang="en-US"/>
        </a:p>
      </dgm:t>
    </dgm:pt>
    <dgm:pt modelId="{42CF17B6-6AC0-4E1E-BADB-A03B8F4D4646}">
      <dgm:prSet/>
      <dgm:spPr/>
      <dgm:t>
        <a:bodyPr/>
        <a:lstStyle/>
        <a:p>
          <a:r>
            <a:rPr lang="en-US" dirty="0"/>
            <a:t>Networking    Regular communication and engagement</a:t>
          </a:r>
        </a:p>
      </dgm:t>
    </dgm:pt>
    <dgm:pt modelId="{089210D5-2C1C-4DC6-801E-616636079FD7}" type="parTrans" cxnId="{41A45811-73A8-431B-82CD-00A11E7D6C83}">
      <dgm:prSet/>
      <dgm:spPr/>
      <dgm:t>
        <a:bodyPr/>
        <a:lstStyle/>
        <a:p>
          <a:endParaRPr lang="en-US"/>
        </a:p>
      </dgm:t>
    </dgm:pt>
    <dgm:pt modelId="{9D6BC79A-A599-4B5C-993A-846290DF0932}" type="sibTrans" cxnId="{41A45811-73A8-431B-82CD-00A11E7D6C83}">
      <dgm:prSet/>
      <dgm:spPr/>
      <dgm:t>
        <a:bodyPr/>
        <a:lstStyle/>
        <a:p>
          <a:endParaRPr lang="en-US"/>
        </a:p>
      </dgm:t>
    </dgm:pt>
    <dgm:pt modelId="{61E2A878-6027-4A25-BCD9-487D1FF25269}">
      <dgm:prSet/>
      <dgm:spPr/>
      <dgm:t>
        <a:bodyPr/>
        <a:lstStyle/>
        <a:p>
          <a:r>
            <a:rPr lang="en-US" dirty="0"/>
            <a:t>Event               Southern Union Convention 2021</a:t>
          </a:r>
        </a:p>
      </dgm:t>
    </dgm:pt>
    <dgm:pt modelId="{3F1C4A59-503C-4ED6-BD76-F70546D272A4}" type="parTrans" cxnId="{5E9BC133-C040-4336-BE37-2F1DEEC05CA8}">
      <dgm:prSet/>
      <dgm:spPr/>
      <dgm:t>
        <a:bodyPr/>
        <a:lstStyle/>
        <a:p>
          <a:endParaRPr lang="en-US"/>
        </a:p>
      </dgm:t>
    </dgm:pt>
    <dgm:pt modelId="{9517D1D6-9A8B-4D72-8B51-0A8CA28D4759}" type="sibTrans" cxnId="{5E9BC133-C040-4336-BE37-2F1DEEC05CA8}">
      <dgm:prSet/>
      <dgm:spPr/>
      <dgm:t>
        <a:bodyPr/>
        <a:lstStyle/>
        <a:p>
          <a:endParaRPr lang="en-US"/>
        </a:p>
      </dgm:t>
    </dgm:pt>
    <dgm:pt modelId="{E8BA82E8-5C68-4C27-BB5B-053B26472434}" type="pres">
      <dgm:prSet presAssocID="{AF89E196-DBA4-454B-8D2D-2FDD4F8F3BAF}" presName="linear" presStyleCnt="0">
        <dgm:presLayoutVars>
          <dgm:animLvl val="lvl"/>
          <dgm:resizeHandles val="exact"/>
        </dgm:presLayoutVars>
      </dgm:prSet>
      <dgm:spPr/>
    </dgm:pt>
    <dgm:pt modelId="{73860359-E864-4CD2-A84E-3DCF980B407B}" type="pres">
      <dgm:prSet presAssocID="{6193E87F-7818-4EC9-9954-41CA96966765}" presName="parentText" presStyleLbl="node1" presStyleIdx="0" presStyleCnt="8">
        <dgm:presLayoutVars>
          <dgm:chMax val="0"/>
          <dgm:bulletEnabled val="1"/>
        </dgm:presLayoutVars>
      </dgm:prSet>
      <dgm:spPr/>
    </dgm:pt>
    <dgm:pt modelId="{13E347BD-3A7F-4DF5-8568-3151D3E9E698}" type="pres">
      <dgm:prSet presAssocID="{7D462BC8-5325-4DA2-B345-AAFAB1200B40}" presName="spacer" presStyleCnt="0"/>
      <dgm:spPr/>
    </dgm:pt>
    <dgm:pt modelId="{3A0D25B9-26AE-4DE8-A58A-1E774A688E80}" type="pres">
      <dgm:prSet presAssocID="{2E67DA04-5833-48D8-BBCC-C4BE8C958867}" presName="parentText" presStyleLbl="node1" presStyleIdx="1" presStyleCnt="8">
        <dgm:presLayoutVars>
          <dgm:chMax val="0"/>
          <dgm:bulletEnabled val="1"/>
        </dgm:presLayoutVars>
      </dgm:prSet>
      <dgm:spPr/>
    </dgm:pt>
    <dgm:pt modelId="{DB2B36D7-C65A-4017-B63B-23C575D55CE4}" type="pres">
      <dgm:prSet presAssocID="{BA0FBBC7-1499-4F1A-A75A-1C3EC01D6BA0}" presName="spacer" presStyleCnt="0"/>
      <dgm:spPr/>
    </dgm:pt>
    <dgm:pt modelId="{B1E00FBB-3AFE-4CD1-9B5D-CB300E183CA1}" type="pres">
      <dgm:prSet presAssocID="{C6804F6C-92DC-403C-B5E5-B519A5EF2420}" presName="parentText" presStyleLbl="node1" presStyleIdx="2" presStyleCnt="8">
        <dgm:presLayoutVars>
          <dgm:chMax val="0"/>
          <dgm:bulletEnabled val="1"/>
        </dgm:presLayoutVars>
      </dgm:prSet>
      <dgm:spPr/>
    </dgm:pt>
    <dgm:pt modelId="{2F8562B4-7618-4EC9-9E47-972E10E0C17C}" type="pres">
      <dgm:prSet presAssocID="{ECA54200-6697-46E8-A6DD-54D9FBFCA8A7}" presName="spacer" presStyleCnt="0"/>
      <dgm:spPr/>
    </dgm:pt>
    <dgm:pt modelId="{0C5900DD-E4C4-43A0-B615-09F40A2F3DA7}" type="pres">
      <dgm:prSet presAssocID="{F5473BFE-D3E0-4BC6-A297-9305416A4700}" presName="parentText" presStyleLbl="node1" presStyleIdx="3" presStyleCnt="8">
        <dgm:presLayoutVars>
          <dgm:chMax val="0"/>
          <dgm:bulletEnabled val="1"/>
        </dgm:presLayoutVars>
      </dgm:prSet>
      <dgm:spPr/>
    </dgm:pt>
    <dgm:pt modelId="{2D571AC0-D41C-4534-B7BF-D2CE2AA45F6C}" type="pres">
      <dgm:prSet presAssocID="{9A73AEC9-DC85-4F94-976C-6A0BE73BCE8A}" presName="spacer" presStyleCnt="0"/>
      <dgm:spPr/>
    </dgm:pt>
    <dgm:pt modelId="{638F3297-67E1-4E80-B44C-BA9FB564E2E9}" type="pres">
      <dgm:prSet presAssocID="{03A61C85-AE13-451D-9AAB-D15FAF4F04CE}" presName="parentText" presStyleLbl="node1" presStyleIdx="4" presStyleCnt="8">
        <dgm:presLayoutVars>
          <dgm:chMax val="0"/>
          <dgm:bulletEnabled val="1"/>
        </dgm:presLayoutVars>
      </dgm:prSet>
      <dgm:spPr/>
    </dgm:pt>
    <dgm:pt modelId="{FD05C61F-8476-4AB3-B4EE-74EDD15293C4}" type="pres">
      <dgm:prSet presAssocID="{74943EE2-E0F7-4399-82C5-765C2CCEEAE0}" presName="spacer" presStyleCnt="0"/>
      <dgm:spPr/>
    </dgm:pt>
    <dgm:pt modelId="{5290F1EA-1A5E-499E-BC65-2BECD755626E}" type="pres">
      <dgm:prSet presAssocID="{76CC7F7E-5EE7-4CB5-95B6-19A2CA7C593C}" presName="parentText" presStyleLbl="node1" presStyleIdx="5" presStyleCnt="8">
        <dgm:presLayoutVars>
          <dgm:chMax val="0"/>
          <dgm:bulletEnabled val="1"/>
        </dgm:presLayoutVars>
      </dgm:prSet>
      <dgm:spPr/>
    </dgm:pt>
    <dgm:pt modelId="{B0F9CCC5-16DD-46D3-AF33-8AFA34A46334}" type="pres">
      <dgm:prSet presAssocID="{598CF004-A488-48A9-A452-2AD1A6DFCEC3}" presName="spacer" presStyleCnt="0"/>
      <dgm:spPr/>
    </dgm:pt>
    <dgm:pt modelId="{1347ED27-52B6-4C69-A27F-C91C8A0DDFDA}" type="pres">
      <dgm:prSet presAssocID="{42CF17B6-6AC0-4E1E-BADB-A03B8F4D4646}" presName="parentText" presStyleLbl="node1" presStyleIdx="6" presStyleCnt="8">
        <dgm:presLayoutVars>
          <dgm:chMax val="0"/>
          <dgm:bulletEnabled val="1"/>
        </dgm:presLayoutVars>
      </dgm:prSet>
      <dgm:spPr/>
    </dgm:pt>
    <dgm:pt modelId="{E02F8F18-8EC2-4F24-803B-0243B772CEF3}" type="pres">
      <dgm:prSet presAssocID="{9D6BC79A-A599-4B5C-993A-846290DF0932}" presName="spacer" presStyleCnt="0"/>
      <dgm:spPr/>
    </dgm:pt>
    <dgm:pt modelId="{020001D8-DCEB-4B14-84D8-BB4F674BA6BA}" type="pres">
      <dgm:prSet presAssocID="{61E2A878-6027-4A25-BCD9-487D1FF25269}" presName="parentText" presStyleLbl="node1" presStyleIdx="7" presStyleCnt="8">
        <dgm:presLayoutVars>
          <dgm:chMax val="0"/>
          <dgm:bulletEnabled val="1"/>
        </dgm:presLayoutVars>
      </dgm:prSet>
      <dgm:spPr/>
    </dgm:pt>
  </dgm:ptLst>
  <dgm:cxnLst>
    <dgm:cxn modelId="{C0E3B20A-9890-47D9-B2CC-806DA9B6DFD7}" srcId="{AF89E196-DBA4-454B-8D2D-2FDD4F8F3BAF}" destId="{2E67DA04-5833-48D8-BBCC-C4BE8C958867}" srcOrd="1" destOrd="0" parTransId="{FEAEEA4D-9F6A-463B-8CC6-09C652B8BDD6}" sibTransId="{BA0FBBC7-1499-4F1A-A75A-1C3EC01D6BA0}"/>
    <dgm:cxn modelId="{41A45811-73A8-431B-82CD-00A11E7D6C83}" srcId="{AF89E196-DBA4-454B-8D2D-2FDD4F8F3BAF}" destId="{42CF17B6-6AC0-4E1E-BADB-A03B8F4D4646}" srcOrd="6" destOrd="0" parTransId="{089210D5-2C1C-4DC6-801E-616636079FD7}" sibTransId="{9D6BC79A-A599-4B5C-993A-846290DF0932}"/>
    <dgm:cxn modelId="{F1FE4418-0916-4F6A-97F5-16C55D7D7D7C}" srcId="{AF89E196-DBA4-454B-8D2D-2FDD4F8F3BAF}" destId="{F5473BFE-D3E0-4BC6-A297-9305416A4700}" srcOrd="3" destOrd="0" parTransId="{3C9998F3-DC9A-40A7-ABBB-F95868356341}" sibTransId="{9A73AEC9-DC85-4F94-976C-6A0BE73BCE8A}"/>
    <dgm:cxn modelId="{DF603727-E15B-4B7D-9FBA-F46AD512E534}" type="presOf" srcId="{03A61C85-AE13-451D-9AAB-D15FAF4F04CE}" destId="{638F3297-67E1-4E80-B44C-BA9FB564E2E9}" srcOrd="0" destOrd="0" presId="urn:microsoft.com/office/officeart/2005/8/layout/vList2"/>
    <dgm:cxn modelId="{5E9BC133-C040-4336-BE37-2F1DEEC05CA8}" srcId="{AF89E196-DBA4-454B-8D2D-2FDD4F8F3BAF}" destId="{61E2A878-6027-4A25-BCD9-487D1FF25269}" srcOrd="7" destOrd="0" parTransId="{3F1C4A59-503C-4ED6-BD76-F70546D272A4}" sibTransId="{9517D1D6-9A8B-4D72-8B51-0A8CA28D4759}"/>
    <dgm:cxn modelId="{16D9F272-C714-4CC5-A778-82CC5563AAC9}" type="presOf" srcId="{AF89E196-DBA4-454B-8D2D-2FDD4F8F3BAF}" destId="{E8BA82E8-5C68-4C27-BB5B-053B26472434}" srcOrd="0" destOrd="0" presId="urn:microsoft.com/office/officeart/2005/8/layout/vList2"/>
    <dgm:cxn modelId="{7C987D56-D7ED-4F52-9061-FC54912FD50A}" type="presOf" srcId="{C6804F6C-92DC-403C-B5E5-B519A5EF2420}" destId="{B1E00FBB-3AFE-4CD1-9B5D-CB300E183CA1}" srcOrd="0" destOrd="0" presId="urn:microsoft.com/office/officeart/2005/8/layout/vList2"/>
    <dgm:cxn modelId="{B0169F78-7966-4532-9483-47B3D2D83FEA}" type="presOf" srcId="{F5473BFE-D3E0-4BC6-A297-9305416A4700}" destId="{0C5900DD-E4C4-43A0-B615-09F40A2F3DA7}" srcOrd="0" destOrd="0" presId="urn:microsoft.com/office/officeart/2005/8/layout/vList2"/>
    <dgm:cxn modelId="{F22F6CA9-8B59-4EC2-AB08-6709EE3EB69F}" srcId="{AF89E196-DBA4-454B-8D2D-2FDD4F8F3BAF}" destId="{6193E87F-7818-4EC9-9954-41CA96966765}" srcOrd="0" destOrd="0" parTransId="{0D7DE194-5856-4E0D-8C9B-AB54E35416E0}" sibTransId="{7D462BC8-5325-4DA2-B345-AAFAB1200B40}"/>
    <dgm:cxn modelId="{A92585B0-D0EE-47B7-8BC9-7A9724CD9AD5}" type="presOf" srcId="{76CC7F7E-5EE7-4CB5-95B6-19A2CA7C593C}" destId="{5290F1EA-1A5E-499E-BC65-2BECD755626E}" srcOrd="0" destOrd="0" presId="urn:microsoft.com/office/officeart/2005/8/layout/vList2"/>
    <dgm:cxn modelId="{D73857B5-E129-41B3-90E4-B15EFC3A6A9D}" srcId="{AF89E196-DBA4-454B-8D2D-2FDD4F8F3BAF}" destId="{03A61C85-AE13-451D-9AAB-D15FAF4F04CE}" srcOrd="4" destOrd="0" parTransId="{DA7B427B-4DD0-4DEE-96AD-A68E84AC7752}" sibTransId="{74943EE2-E0F7-4399-82C5-765C2CCEEAE0}"/>
    <dgm:cxn modelId="{00958EB9-E45F-49AE-BC02-AEB588598457}" type="presOf" srcId="{61E2A878-6027-4A25-BCD9-487D1FF25269}" destId="{020001D8-DCEB-4B14-84D8-BB4F674BA6BA}" srcOrd="0" destOrd="0" presId="urn:microsoft.com/office/officeart/2005/8/layout/vList2"/>
    <dgm:cxn modelId="{77301CD2-0ED1-4547-BBFF-720C9474B33F}" srcId="{AF89E196-DBA4-454B-8D2D-2FDD4F8F3BAF}" destId="{C6804F6C-92DC-403C-B5E5-B519A5EF2420}" srcOrd="2" destOrd="0" parTransId="{ADF022D0-030E-49B6-A82F-AF8317DB8847}" sibTransId="{ECA54200-6697-46E8-A6DD-54D9FBFCA8A7}"/>
    <dgm:cxn modelId="{E3ED59D2-AEFC-4484-B7F1-7799088B6D5D}" srcId="{AF89E196-DBA4-454B-8D2D-2FDD4F8F3BAF}" destId="{76CC7F7E-5EE7-4CB5-95B6-19A2CA7C593C}" srcOrd="5" destOrd="0" parTransId="{BA27F59B-96D2-413C-A4E0-4C5C4FF4CDA7}" sibTransId="{598CF004-A488-48A9-A452-2AD1A6DFCEC3}"/>
    <dgm:cxn modelId="{64DACCED-9CB0-417A-848F-BA8A8833237B}" type="presOf" srcId="{2E67DA04-5833-48D8-BBCC-C4BE8C958867}" destId="{3A0D25B9-26AE-4DE8-A58A-1E774A688E80}" srcOrd="0" destOrd="0" presId="urn:microsoft.com/office/officeart/2005/8/layout/vList2"/>
    <dgm:cxn modelId="{48C03FF8-8EBA-4D96-920D-7B49DBEB3569}" type="presOf" srcId="{42CF17B6-6AC0-4E1E-BADB-A03B8F4D4646}" destId="{1347ED27-52B6-4C69-A27F-C91C8A0DDFDA}" srcOrd="0" destOrd="0" presId="urn:microsoft.com/office/officeart/2005/8/layout/vList2"/>
    <dgm:cxn modelId="{8A0990FE-5F4C-448B-B7B3-2D3E1F2302D3}" type="presOf" srcId="{6193E87F-7818-4EC9-9954-41CA96966765}" destId="{73860359-E864-4CD2-A84E-3DCF980B407B}" srcOrd="0" destOrd="0" presId="urn:microsoft.com/office/officeart/2005/8/layout/vList2"/>
    <dgm:cxn modelId="{4C23481D-36A2-4532-A070-02EEB1609BD2}" type="presParOf" srcId="{E8BA82E8-5C68-4C27-BB5B-053B26472434}" destId="{73860359-E864-4CD2-A84E-3DCF980B407B}" srcOrd="0" destOrd="0" presId="urn:microsoft.com/office/officeart/2005/8/layout/vList2"/>
    <dgm:cxn modelId="{E8304CED-E341-4D80-8DAA-EA90C5967D63}" type="presParOf" srcId="{E8BA82E8-5C68-4C27-BB5B-053B26472434}" destId="{13E347BD-3A7F-4DF5-8568-3151D3E9E698}" srcOrd="1" destOrd="0" presId="urn:microsoft.com/office/officeart/2005/8/layout/vList2"/>
    <dgm:cxn modelId="{CF136288-C700-4D1A-AE9F-01D989A2F3EC}" type="presParOf" srcId="{E8BA82E8-5C68-4C27-BB5B-053B26472434}" destId="{3A0D25B9-26AE-4DE8-A58A-1E774A688E80}" srcOrd="2" destOrd="0" presId="urn:microsoft.com/office/officeart/2005/8/layout/vList2"/>
    <dgm:cxn modelId="{8957A93C-1B26-4606-8166-96891565771B}" type="presParOf" srcId="{E8BA82E8-5C68-4C27-BB5B-053B26472434}" destId="{DB2B36D7-C65A-4017-B63B-23C575D55CE4}" srcOrd="3" destOrd="0" presId="urn:microsoft.com/office/officeart/2005/8/layout/vList2"/>
    <dgm:cxn modelId="{59794AC9-8893-4EAC-B59C-DE64F29A4308}" type="presParOf" srcId="{E8BA82E8-5C68-4C27-BB5B-053B26472434}" destId="{B1E00FBB-3AFE-4CD1-9B5D-CB300E183CA1}" srcOrd="4" destOrd="0" presId="urn:microsoft.com/office/officeart/2005/8/layout/vList2"/>
    <dgm:cxn modelId="{4C8600A2-F7C9-464F-88CE-E9E246EA4998}" type="presParOf" srcId="{E8BA82E8-5C68-4C27-BB5B-053B26472434}" destId="{2F8562B4-7618-4EC9-9E47-972E10E0C17C}" srcOrd="5" destOrd="0" presId="urn:microsoft.com/office/officeart/2005/8/layout/vList2"/>
    <dgm:cxn modelId="{E427C806-C67C-4458-A374-63AD24E47B44}" type="presParOf" srcId="{E8BA82E8-5C68-4C27-BB5B-053B26472434}" destId="{0C5900DD-E4C4-43A0-B615-09F40A2F3DA7}" srcOrd="6" destOrd="0" presId="urn:microsoft.com/office/officeart/2005/8/layout/vList2"/>
    <dgm:cxn modelId="{453301CC-B5BA-42AA-9563-877E196A4615}" type="presParOf" srcId="{E8BA82E8-5C68-4C27-BB5B-053B26472434}" destId="{2D571AC0-D41C-4534-B7BF-D2CE2AA45F6C}" srcOrd="7" destOrd="0" presId="urn:microsoft.com/office/officeart/2005/8/layout/vList2"/>
    <dgm:cxn modelId="{C049C372-8D55-42E5-8AEC-EC645E3FC152}" type="presParOf" srcId="{E8BA82E8-5C68-4C27-BB5B-053B26472434}" destId="{638F3297-67E1-4E80-B44C-BA9FB564E2E9}" srcOrd="8" destOrd="0" presId="urn:microsoft.com/office/officeart/2005/8/layout/vList2"/>
    <dgm:cxn modelId="{73E608EC-E658-4317-8290-1E05DF36C7B7}" type="presParOf" srcId="{E8BA82E8-5C68-4C27-BB5B-053B26472434}" destId="{FD05C61F-8476-4AB3-B4EE-74EDD15293C4}" srcOrd="9" destOrd="0" presId="urn:microsoft.com/office/officeart/2005/8/layout/vList2"/>
    <dgm:cxn modelId="{44EF59A4-B0BC-4FA0-8BB4-8826A5CA5DEF}" type="presParOf" srcId="{E8BA82E8-5C68-4C27-BB5B-053B26472434}" destId="{5290F1EA-1A5E-499E-BC65-2BECD755626E}" srcOrd="10" destOrd="0" presId="urn:microsoft.com/office/officeart/2005/8/layout/vList2"/>
    <dgm:cxn modelId="{BC4BBC65-65D1-442C-BCDB-3E72E1243F3A}" type="presParOf" srcId="{E8BA82E8-5C68-4C27-BB5B-053B26472434}" destId="{B0F9CCC5-16DD-46D3-AF33-8AFA34A46334}" srcOrd="11" destOrd="0" presId="urn:microsoft.com/office/officeart/2005/8/layout/vList2"/>
    <dgm:cxn modelId="{C94082AF-5F33-4077-B63A-7676A416E408}" type="presParOf" srcId="{E8BA82E8-5C68-4C27-BB5B-053B26472434}" destId="{1347ED27-52B6-4C69-A27F-C91C8A0DDFDA}" srcOrd="12" destOrd="0" presId="urn:microsoft.com/office/officeart/2005/8/layout/vList2"/>
    <dgm:cxn modelId="{62205C2F-1117-478F-9223-C829D1B4E210}" type="presParOf" srcId="{E8BA82E8-5C68-4C27-BB5B-053B26472434}" destId="{E02F8F18-8EC2-4F24-803B-0243B772CEF3}" srcOrd="13" destOrd="0" presId="urn:microsoft.com/office/officeart/2005/8/layout/vList2"/>
    <dgm:cxn modelId="{E98AEBFD-9EC2-4295-A126-DA2AB6DDEF3D}" type="presParOf" srcId="{E8BA82E8-5C68-4C27-BB5B-053B26472434}" destId="{020001D8-DCEB-4B14-84D8-BB4F674BA6BA}"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4EBCC-8A82-4A14-B619-5D4B3D88DF1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A6EAC0C-2E8A-405E-842B-B0D251DCE10F}">
      <dgm:prSet/>
      <dgm:spPr/>
      <dgm:t>
        <a:bodyPr/>
        <a:lstStyle/>
        <a:p>
          <a:r>
            <a:rPr lang="en-US" dirty="0"/>
            <a:t>Knowledge &amp; Discipline</a:t>
          </a:r>
        </a:p>
      </dgm:t>
    </dgm:pt>
    <dgm:pt modelId="{EEFFC4E9-EBEA-4829-8914-2CA7ADD04482}" type="parTrans" cxnId="{C10EDF64-2351-43B9-A555-EA44C0DD6D25}">
      <dgm:prSet/>
      <dgm:spPr/>
      <dgm:t>
        <a:bodyPr/>
        <a:lstStyle/>
        <a:p>
          <a:endParaRPr lang="en-US"/>
        </a:p>
      </dgm:t>
    </dgm:pt>
    <dgm:pt modelId="{4DA997DE-FD98-4C9E-A90D-20F819E744A1}" type="sibTrans" cxnId="{C10EDF64-2351-43B9-A555-EA44C0DD6D25}">
      <dgm:prSet/>
      <dgm:spPr/>
      <dgm:t>
        <a:bodyPr/>
        <a:lstStyle/>
        <a:p>
          <a:endParaRPr lang="en-US"/>
        </a:p>
      </dgm:t>
    </dgm:pt>
    <dgm:pt modelId="{50A6F659-A3B2-4A54-B1CC-999B2098131C}">
      <dgm:prSet/>
      <dgm:spPr/>
      <dgm:t>
        <a:bodyPr/>
        <a:lstStyle/>
        <a:p>
          <a:r>
            <a:rPr lang="en-US" dirty="0"/>
            <a:t>A Walk with God</a:t>
          </a:r>
        </a:p>
      </dgm:t>
    </dgm:pt>
    <dgm:pt modelId="{8B4995D3-0CB5-4B8B-A644-8B3761D50852}" type="parTrans" cxnId="{6E996ED0-EB72-4C19-8317-1B7A9D20065B}">
      <dgm:prSet/>
      <dgm:spPr/>
      <dgm:t>
        <a:bodyPr/>
        <a:lstStyle/>
        <a:p>
          <a:endParaRPr lang="en-US"/>
        </a:p>
      </dgm:t>
    </dgm:pt>
    <dgm:pt modelId="{F52FB838-D2DF-4C45-BBE6-3F7B55DED82B}" type="sibTrans" cxnId="{6E996ED0-EB72-4C19-8317-1B7A9D20065B}">
      <dgm:prSet/>
      <dgm:spPr/>
      <dgm:t>
        <a:bodyPr/>
        <a:lstStyle/>
        <a:p>
          <a:endParaRPr lang="en-US"/>
        </a:p>
      </dgm:t>
    </dgm:pt>
    <dgm:pt modelId="{8F761288-93B7-4EFF-B548-2355746EED1D}">
      <dgm:prSet/>
      <dgm:spPr/>
      <dgm:t>
        <a:bodyPr/>
        <a:lstStyle/>
        <a:p>
          <a:r>
            <a:rPr lang="en-US" dirty="0"/>
            <a:t>Guidance &amp; Leadership</a:t>
          </a:r>
        </a:p>
      </dgm:t>
    </dgm:pt>
    <dgm:pt modelId="{BC5DCE83-2C78-40F0-9B20-C6F855722CF4}" type="parTrans" cxnId="{AA3C2DBF-4A6B-4B49-87D8-0A319E38F9FA}">
      <dgm:prSet/>
      <dgm:spPr/>
      <dgm:t>
        <a:bodyPr/>
        <a:lstStyle/>
        <a:p>
          <a:endParaRPr lang="en-US"/>
        </a:p>
      </dgm:t>
    </dgm:pt>
    <dgm:pt modelId="{DCE91A11-F373-476D-AD09-560046F83948}" type="sibTrans" cxnId="{AA3C2DBF-4A6B-4B49-87D8-0A319E38F9FA}">
      <dgm:prSet/>
      <dgm:spPr/>
      <dgm:t>
        <a:bodyPr/>
        <a:lstStyle/>
        <a:p>
          <a:endParaRPr lang="en-US"/>
        </a:p>
      </dgm:t>
    </dgm:pt>
    <dgm:pt modelId="{B99E37D4-BAA9-4AB9-A493-3728B81BA172}">
      <dgm:prSet/>
      <dgm:spPr/>
      <dgm:t>
        <a:bodyPr/>
        <a:lstStyle/>
        <a:p>
          <a:r>
            <a:rPr lang="en-US" dirty="0"/>
            <a:t>Wise Plans &amp; SMART Goals</a:t>
          </a:r>
        </a:p>
      </dgm:t>
    </dgm:pt>
    <dgm:pt modelId="{97D9B5FE-952E-46A9-9CEE-0DB6DFD9B6D4}" type="parTrans" cxnId="{715F3914-4F2D-4BFE-9904-391016526078}">
      <dgm:prSet/>
      <dgm:spPr/>
      <dgm:t>
        <a:bodyPr/>
        <a:lstStyle/>
        <a:p>
          <a:endParaRPr lang="en-US"/>
        </a:p>
      </dgm:t>
    </dgm:pt>
    <dgm:pt modelId="{4096CC78-F0E9-4E59-A3DE-87C1B9408A06}" type="sibTrans" cxnId="{715F3914-4F2D-4BFE-9904-391016526078}">
      <dgm:prSet/>
      <dgm:spPr/>
      <dgm:t>
        <a:bodyPr/>
        <a:lstStyle/>
        <a:p>
          <a:endParaRPr lang="en-US"/>
        </a:p>
      </dgm:t>
    </dgm:pt>
    <dgm:pt modelId="{B966740D-7D8F-4048-8F99-4AFD2B15D10F}">
      <dgm:prSet/>
      <dgm:spPr/>
      <dgm:t>
        <a:bodyPr/>
        <a:lstStyle/>
        <a:p>
          <a:r>
            <a:rPr lang="en-US" dirty="0"/>
            <a:t>Brotherhood &amp; Accountability</a:t>
          </a:r>
        </a:p>
      </dgm:t>
    </dgm:pt>
    <dgm:pt modelId="{C2FE28BE-56F0-412F-8F21-013F88207EA9}" type="parTrans" cxnId="{2230BBE7-0969-4412-881A-87DECC1ECF83}">
      <dgm:prSet/>
      <dgm:spPr/>
      <dgm:t>
        <a:bodyPr/>
        <a:lstStyle/>
        <a:p>
          <a:endParaRPr lang="en-US"/>
        </a:p>
      </dgm:t>
    </dgm:pt>
    <dgm:pt modelId="{2787EFA3-9BEC-4D6B-B8A9-2F725C728785}" type="sibTrans" cxnId="{2230BBE7-0969-4412-881A-87DECC1ECF83}">
      <dgm:prSet/>
      <dgm:spPr/>
      <dgm:t>
        <a:bodyPr/>
        <a:lstStyle/>
        <a:p>
          <a:endParaRPr lang="en-US"/>
        </a:p>
      </dgm:t>
    </dgm:pt>
    <dgm:pt modelId="{99BC7881-E0D2-4704-9B3B-CE58219883B4}" type="pres">
      <dgm:prSet presAssocID="{1164EBCC-8A82-4A14-B619-5D4B3D88DF15}" presName="linear" presStyleCnt="0">
        <dgm:presLayoutVars>
          <dgm:animLvl val="lvl"/>
          <dgm:resizeHandles val="exact"/>
        </dgm:presLayoutVars>
      </dgm:prSet>
      <dgm:spPr/>
    </dgm:pt>
    <dgm:pt modelId="{E7BA01EF-DF05-40AA-AA29-D5B11DAD462D}" type="pres">
      <dgm:prSet presAssocID="{BA6EAC0C-2E8A-405E-842B-B0D251DCE10F}" presName="parentText" presStyleLbl="node1" presStyleIdx="0" presStyleCnt="5" custLinFactY="93184" custLinFactNeighborX="0" custLinFactNeighborY="100000">
        <dgm:presLayoutVars>
          <dgm:chMax val="0"/>
          <dgm:bulletEnabled val="1"/>
        </dgm:presLayoutVars>
      </dgm:prSet>
      <dgm:spPr/>
    </dgm:pt>
    <dgm:pt modelId="{F4D036F6-8818-45E5-83E3-67B62816462C}" type="pres">
      <dgm:prSet presAssocID="{4DA997DE-FD98-4C9E-A90D-20F819E744A1}" presName="spacer" presStyleCnt="0"/>
      <dgm:spPr/>
    </dgm:pt>
    <dgm:pt modelId="{C105C142-3B26-4686-95F0-03C482FA0E48}" type="pres">
      <dgm:prSet presAssocID="{50A6F659-A3B2-4A54-B1CC-999B2098131C}" presName="parentText" presStyleLbl="node1" presStyleIdx="1" presStyleCnt="5" custLinFactY="-100000" custLinFactNeighborX="333" custLinFactNeighborY="-151360">
        <dgm:presLayoutVars>
          <dgm:chMax val="0"/>
          <dgm:bulletEnabled val="1"/>
        </dgm:presLayoutVars>
      </dgm:prSet>
      <dgm:spPr/>
    </dgm:pt>
    <dgm:pt modelId="{6654EAC7-DA2E-4D38-A64F-B6CA7859BCF0}" type="pres">
      <dgm:prSet presAssocID="{F52FB838-D2DF-4C45-BBE6-3F7B55DED82B}" presName="spacer" presStyleCnt="0"/>
      <dgm:spPr/>
    </dgm:pt>
    <dgm:pt modelId="{FC424470-7D49-4CA5-8B31-F9EDAA1F46A5}" type="pres">
      <dgm:prSet presAssocID="{8F761288-93B7-4EFF-B548-2355746EED1D}" presName="parentText" presStyleLbl="node1" presStyleIdx="2" presStyleCnt="5">
        <dgm:presLayoutVars>
          <dgm:chMax val="0"/>
          <dgm:bulletEnabled val="1"/>
        </dgm:presLayoutVars>
      </dgm:prSet>
      <dgm:spPr/>
    </dgm:pt>
    <dgm:pt modelId="{5EB93FD1-887C-4DB5-BAA5-2CBF5C831077}" type="pres">
      <dgm:prSet presAssocID="{DCE91A11-F373-476D-AD09-560046F83948}" presName="spacer" presStyleCnt="0"/>
      <dgm:spPr/>
    </dgm:pt>
    <dgm:pt modelId="{3B7FEEAF-1644-4266-AED4-61A6E2C7191D}" type="pres">
      <dgm:prSet presAssocID="{B99E37D4-BAA9-4AB9-A493-3728B81BA172}" presName="parentText" presStyleLbl="node1" presStyleIdx="3" presStyleCnt="5">
        <dgm:presLayoutVars>
          <dgm:chMax val="0"/>
          <dgm:bulletEnabled val="1"/>
        </dgm:presLayoutVars>
      </dgm:prSet>
      <dgm:spPr/>
    </dgm:pt>
    <dgm:pt modelId="{1FCD2B16-2C25-4689-A91F-C63A0A94101A}" type="pres">
      <dgm:prSet presAssocID="{4096CC78-F0E9-4E59-A3DE-87C1B9408A06}" presName="spacer" presStyleCnt="0"/>
      <dgm:spPr/>
    </dgm:pt>
    <dgm:pt modelId="{3730C801-9417-4115-A109-FDF1BAE24863}" type="pres">
      <dgm:prSet presAssocID="{B966740D-7D8F-4048-8F99-4AFD2B15D10F}" presName="parentText" presStyleLbl="node1" presStyleIdx="4" presStyleCnt="5">
        <dgm:presLayoutVars>
          <dgm:chMax val="0"/>
          <dgm:bulletEnabled val="1"/>
        </dgm:presLayoutVars>
      </dgm:prSet>
      <dgm:spPr/>
    </dgm:pt>
  </dgm:ptLst>
  <dgm:cxnLst>
    <dgm:cxn modelId="{5366250F-A590-4510-B580-0BEB7180B165}" type="presOf" srcId="{B966740D-7D8F-4048-8F99-4AFD2B15D10F}" destId="{3730C801-9417-4115-A109-FDF1BAE24863}" srcOrd="0" destOrd="0" presId="urn:microsoft.com/office/officeart/2005/8/layout/vList2"/>
    <dgm:cxn modelId="{386D7C12-A444-464E-B011-2C436560583E}" type="presOf" srcId="{B99E37D4-BAA9-4AB9-A493-3728B81BA172}" destId="{3B7FEEAF-1644-4266-AED4-61A6E2C7191D}" srcOrd="0" destOrd="0" presId="urn:microsoft.com/office/officeart/2005/8/layout/vList2"/>
    <dgm:cxn modelId="{715F3914-4F2D-4BFE-9904-391016526078}" srcId="{1164EBCC-8A82-4A14-B619-5D4B3D88DF15}" destId="{B99E37D4-BAA9-4AB9-A493-3728B81BA172}" srcOrd="3" destOrd="0" parTransId="{97D9B5FE-952E-46A9-9CEE-0DB6DFD9B6D4}" sibTransId="{4096CC78-F0E9-4E59-A3DE-87C1B9408A06}"/>
    <dgm:cxn modelId="{12261631-0D1D-457C-A5CC-4C330874A1BB}" type="presOf" srcId="{BA6EAC0C-2E8A-405E-842B-B0D251DCE10F}" destId="{E7BA01EF-DF05-40AA-AA29-D5B11DAD462D}" srcOrd="0" destOrd="0" presId="urn:microsoft.com/office/officeart/2005/8/layout/vList2"/>
    <dgm:cxn modelId="{C10EDF64-2351-43B9-A555-EA44C0DD6D25}" srcId="{1164EBCC-8A82-4A14-B619-5D4B3D88DF15}" destId="{BA6EAC0C-2E8A-405E-842B-B0D251DCE10F}" srcOrd="0" destOrd="0" parTransId="{EEFFC4E9-EBEA-4829-8914-2CA7ADD04482}" sibTransId="{4DA997DE-FD98-4C9E-A90D-20F819E744A1}"/>
    <dgm:cxn modelId="{82289069-1160-4320-BD9C-B5008024BD4F}" type="presOf" srcId="{8F761288-93B7-4EFF-B548-2355746EED1D}" destId="{FC424470-7D49-4CA5-8B31-F9EDAA1F46A5}" srcOrd="0" destOrd="0" presId="urn:microsoft.com/office/officeart/2005/8/layout/vList2"/>
    <dgm:cxn modelId="{CB48B49B-FBFC-48CA-9EE0-6DAC0FF33BE6}" type="presOf" srcId="{1164EBCC-8A82-4A14-B619-5D4B3D88DF15}" destId="{99BC7881-E0D2-4704-9B3B-CE58219883B4}" srcOrd="0" destOrd="0" presId="urn:microsoft.com/office/officeart/2005/8/layout/vList2"/>
    <dgm:cxn modelId="{50ECF2A9-5D47-4643-A626-71A15344B5C7}" type="presOf" srcId="{50A6F659-A3B2-4A54-B1CC-999B2098131C}" destId="{C105C142-3B26-4686-95F0-03C482FA0E48}" srcOrd="0" destOrd="0" presId="urn:microsoft.com/office/officeart/2005/8/layout/vList2"/>
    <dgm:cxn modelId="{AA3C2DBF-4A6B-4B49-87D8-0A319E38F9FA}" srcId="{1164EBCC-8A82-4A14-B619-5D4B3D88DF15}" destId="{8F761288-93B7-4EFF-B548-2355746EED1D}" srcOrd="2" destOrd="0" parTransId="{BC5DCE83-2C78-40F0-9B20-C6F855722CF4}" sibTransId="{DCE91A11-F373-476D-AD09-560046F83948}"/>
    <dgm:cxn modelId="{6E996ED0-EB72-4C19-8317-1B7A9D20065B}" srcId="{1164EBCC-8A82-4A14-B619-5D4B3D88DF15}" destId="{50A6F659-A3B2-4A54-B1CC-999B2098131C}" srcOrd="1" destOrd="0" parTransId="{8B4995D3-0CB5-4B8B-A644-8B3761D50852}" sibTransId="{F52FB838-D2DF-4C45-BBE6-3F7B55DED82B}"/>
    <dgm:cxn modelId="{2230BBE7-0969-4412-881A-87DECC1ECF83}" srcId="{1164EBCC-8A82-4A14-B619-5D4B3D88DF15}" destId="{B966740D-7D8F-4048-8F99-4AFD2B15D10F}" srcOrd="4" destOrd="0" parTransId="{C2FE28BE-56F0-412F-8F21-013F88207EA9}" sibTransId="{2787EFA3-9BEC-4D6B-B8A9-2F725C728785}"/>
    <dgm:cxn modelId="{5D59E08D-8F4B-4404-AA3C-C6FFFE9564A8}" type="presParOf" srcId="{99BC7881-E0D2-4704-9B3B-CE58219883B4}" destId="{E7BA01EF-DF05-40AA-AA29-D5B11DAD462D}" srcOrd="0" destOrd="0" presId="urn:microsoft.com/office/officeart/2005/8/layout/vList2"/>
    <dgm:cxn modelId="{BEFBD90E-F366-4E45-B4FF-544160A9C88A}" type="presParOf" srcId="{99BC7881-E0D2-4704-9B3B-CE58219883B4}" destId="{F4D036F6-8818-45E5-83E3-67B62816462C}" srcOrd="1" destOrd="0" presId="urn:microsoft.com/office/officeart/2005/8/layout/vList2"/>
    <dgm:cxn modelId="{76452577-CA41-4E39-91A7-1AC086FED3DF}" type="presParOf" srcId="{99BC7881-E0D2-4704-9B3B-CE58219883B4}" destId="{C105C142-3B26-4686-95F0-03C482FA0E48}" srcOrd="2" destOrd="0" presId="urn:microsoft.com/office/officeart/2005/8/layout/vList2"/>
    <dgm:cxn modelId="{16BC15FD-09D6-465D-82E6-D5CDE83E8A15}" type="presParOf" srcId="{99BC7881-E0D2-4704-9B3B-CE58219883B4}" destId="{6654EAC7-DA2E-4D38-A64F-B6CA7859BCF0}" srcOrd="3" destOrd="0" presId="urn:microsoft.com/office/officeart/2005/8/layout/vList2"/>
    <dgm:cxn modelId="{9B6386B1-60A4-4DCA-913D-E40FCABB0296}" type="presParOf" srcId="{99BC7881-E0D2-4704-9B3B-CE58219883B4}" destId="{FC424470-7D49-4CA5-8B31-F9EDAA1F46A5}" srcOrd="4" destOrd="0" presId="urn:microsoft.com/office/officeart/2005/8/layout/vList2"/>
    <dgm:cxn modelId="{F64D8E74-2EFF-40F0-8751-A2EBC2FA18D1}" type="presParOf" srcId="{99BC7881-E0D2-4704-9B3B-CE58219883B4}" destId="{5EB93FD1-887C-4DB5-BAA5-2CBF5C831077}" srcOrd="5" destOrd="0" presId="urn:microsoft.com/office/officeart/2005/8/layout/vList2"/>
    <dgm:cxn modelId="{4C534301-7504-49D4-906C-DD6160C59812}" type="presParOf" srcId="{99BC7881-E0D2-4704-9B3B-CE58219883B4}" destId="{3B7FEEAF-1644-4266-AED4-61A6E2C7191D}" srcOrd="6" destOrd="0" presId="urn:microsoft.com/office/officeart/2005/8/layout/vList2"/>
    <dgm:cxn modelId="{0D2A9ED3-C461-4805-985B-94389FF2979D}" type="presParOf" srcId="{99BC7881-E0D2-4704-9B3B-CE58219883B4}" destId="{1FCD2B16-2C25-4689-A91F-C63A0A94101A}" srcOrd="7" destOrd="0" presId="urn:microsoft.com/office/officeart/2005/8/layout/vList2"/>
    <dgm:cxn modelId="{62419650-2E51-45A5-8EB9-BCBCBAB3C256}" type="presParOf" srcId="{99BC7881-E0D2-4704-9B3B-CE58219883B4}" destId="{3730C801-9417-4115-A109-FDF1BAE248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64EBCC-8A82-4A14-B619-5D4B3D88DF1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A6EAC0C-2E8A-405E-842B-B0D251DCE10F}">
      <dgm:prSet/>
      <dgm:spPr/>
      <dgm:t>
        <a:bodyPr/>
        <a:lstStyle/>
        <a:p>
          <a:r>
            <a:rPr lang="en-US" dirty="0"/>
            <a:t>A Walk with God</a:t>
          </a:r>
        </a:p>
      </dgm:t>
    </dgm:pt>
    <dgm:pt modelId="{EEFFC4E9-EBEA-4829-8914-2CA7ADD04482}" type="parTrans" cxnId="{C10EDF64-2351-43B9-A555-EA44C0DD6D25}">
      <dgm:prSet/>
      <dgm:spPr/>
      <dgm:t>
        <a:bodyPr/>
        <a:lstStyle/>
        <a:p>
          <a:endParaRPr lang="en-US"/>
        </a:p>
      </dgm:t>
    </dgm:pt>
    <dgm:pt modelId="{4DA997DE-FD98-4C9E-A90D-20F819E744A1}" type="sibTrans" cxnId="{C10EDF64-2351-43B9-A555-EA44C0DD6D25}">
      <dgm:prSet/>
      <dgm:spPr/>
      <dgm:t>
        <a:bodyPr/>
        <a:lstStyle/>
        <a:p>
          <a:endParaRPr lang="en-US"/>
        </a:p>
      </dgm:t>
    </dgm:pt>
    <dgm:pt modelId="{50A6F659-A3B2-4A54-B1CC-999B2098131C}">
      <dgm:prSet/>
      <dgm:spPr/>
      <dgm:t>
        <a:bodyPr/>
        <a:lstStyle/>
        <a:p>
          <a:r>
            <a:rPr lang="en-US" dirty="0"/>
            <a:t>Knowledge &amp; Discipline</a:t>
          </a:r>
        </a:p>
      </dgm:t>
    </dgm:pt>
    <dgm:pt modelId="{8B4995D3-0CB5-4B8B-A644-8B3761D50852}" type="parTrans" cxnId="{6E996ED0-EB72-4C19-8317-1B7A9D20065B}">
      <dgm:prSet/>
      <dgm:spPr/>
      <dgm:t>
        <a:bodyPr/>
        <a:lstStyle/>
        <a:p>
          <a:endParaRPr lang="en-US"/>
        </a:p>
      </dgm:t>
    </dgm:pt>
    <dgm:pt modelId="{F52FB838-D2DF-4C45-BBE6-3F7B55DED82B}" type="sibTrans" cxnId="{6E996ED0-EB72-4C19-8317-1B7A9D20065B}">
      <dgm:prSet/>
      <dgm:spPr/>
      <dgm:t>
        <a:bodyPr/>
        <a:lstStyle/>
        <a:p>
          <a:endParaRPr lang="en-US"/>
        </a:p>
      </dgm:t>
    </dgm:pt>
    <dgm:pt modelId="{8F761288-93B7-4EFF-B548-2355746EED1D}">
      <dgm:prSet/>
      <dgm:spPr/>
      <dgm:t>
        <a:bodyPr/>
        <a:lstStyle/>
        <a:p>
          <a:r>
            <a:rPr lang="en-US" dirty="0"/>
            <a:t>Guidance &amp; Leadership</a:t>
          </a:r>
        </a:p>
      </dgm:t>
    </dgm:pt>
    <dgm:pt modelId="{BC5DCE83-2C78-40F0-9B20-C6F855722CF4}" type="parTrans" cxnId="{AA3C2DBF-4A6B-4B49-87D8-0A319E38F9FA}">
      <dgm:prSet/>
      <dgm:spPr/>
      <dgm:t>
        <a:bodyPr/>
        <a:lstStyle/>
        <a:p>
          <a:endParaRPr lang="en-US"/>
        </a:p>
      </dgm:t>
    </dgm:pt>
    <dgm:pt modelId="{DCE91A11-F373-476D-AD09-560046F83948}" type="sibTrans" cxnId="{AA3C2DBF-4A6B-4B49-87D8-0A319E38F9FA}">
      <dgm:prSet/>
      <dgm:spPr/>
      <dgm:t>
        <a:bodyPr/>
        <a:lstStyle/>
        <a:p>
          <a:endParaRPr lang="en-US"/>
        </a:p>
      </dgm:t>
    </dgm:pt>
    <dgm:pt modelId="{B99E37D4-BAA9-4AB9-A493-3728B81BA172}">
      <dgm:prSet/>
      <dgm:spPr/>
      <dgm:t>
        <a:bodyPr/>
        <a:lstStyle/>
        <a:p>
          <a:r>
            <a:rPr lang="en-US" dirty="0"/>
            <a:t>Wise Plans &amp; SMART Goals</a:t>
          </a:r>
        </a:p>
      </dgm:t>
    </dgm:pt>
    <dgm:pt modelId="{97D9B5FE-952E-46A9-9CEE-0DB6DFD9B6D4}" type="parTrans" cxnId="{715F3914-4F2D-4BFE-9904-391016526078}">
      <dgm:prSet/>
      <dgm:spPr/>
      <dgm:t>
        <a:bodyPr/>
        <a:lstStyle/>
        <a:p>
          <a:endParaRPr lang="en-US"/>
        </a:p>
      </dgm:t>
    </dgm:pt>
    <dgm:pt modelId="{4096CC78-F0E9-4E59-A3DE-87C1B9408A06}" type="sibTrans" cxnId="{715F3914-4F2D-4BFE-9904-391016526078}">
      <dgm:prSet/>
      <dgm:spPr/>
      <dgm:t>
        <a:bodyPr/>
        <a:lstStyle/>
        <a:p>
          <a:endParaRPr lang="en-US"/>
        </a:p>
      </dgm:t>
    </dgm:pt>
    <dgm:pt modelId="{B966740D-7D8F-4048-8F99-4AFD2B15D10F}">
      <dgm:prSet/>
      <dgm:spPr/>
      <dgm:t>
        <a:bodyPr/>
        <a:lstStyle/>
        <a:p>
          <a:r>
            <a:rPr lang="en-US" dirty="0"/>
            <a:t>Brotherhood &amp; Accountability</a:t>
          </a:r>
        </a:p>
      </dgm:t>
    </dgm:pt>
    <dgm:pt modelId="{C2FE28BE-56F0-412F-8F21-013F88207EA9}" type="parTrans" cxnId="{2230BBE7-0969-4412-881A-87DECC1ECF83}">
      <dgm:prSet/>
      <dgm:spPr/>
      <dgm:t>
        <a:bodyPr/>
        <a:lstStyle/>
        <a:p>
          <a:endParaRPr lang="en-US"/>
        </a:p>
      </dgm:t>
    </dgm:pt>
    <dgm:pt modelId="{2787EFA3-9BEC-4D6B-B8A9-2F725C728785}" type="sibTrans" cxnId="{2230BBE7-0969-4412-881A-87DECC1ECF83}">
      <dgm:prSet/>
      <dgm:spPr/>
      <dgm:t>
        <a:bodyPr/>
        <a:lstStyle/>
        <a:p>
          <a:endParaRPr lang="en-US"/>
        </a:p>
      </dgm:t>
    </dgm:pt>
    <dgm:pt modelId="{72AD4362-A2BC-4837-AE02-ACC957E41D0D}" type="pres">
      <dgm:prSet presAssocID="{1164EBCC-8A82-4A14-B619-5D4B3D88DF15}" presName="linear" presStyleCnt="0">
        <dgm:presLayoutVars>
          <dgm:animLvl val="lvl"/>
          <dgm:resizeHandles val="exact"/>
        </dgm:presLayoutVars>
      </dgm:prSet>
      <dgm:spPr/>
    </dgm:pt>
    <dgm:pt modelId="{E597EB26-84E7-41F0-8296-78B40BCDE8C7}" type="pres">
      <dgm:prSet presAssocID="{BA6EAC0C-2E8A-405E-842B-B0D251DCE10F}" presName="parentText" presStyleLbl="node1" presStyleIdx="0" presStyleCnt="5">
        <dgm:presLayoutVars>
          <dgm:chMax val="0"/>
          <dgm:bulletEnabled val="1"/>
        </dgm:presLayoutVars>
      </dgm:prSet>
      <dgm:spPr/>
    </dgm:pt>
    <dgm:pt modelId="{2008E5F3-E921-4F85-A25E-CF91B4C7F829}" type="pres">
      <dgm:prSet presAssocID="{4DA997DE-FD98-4C9E-A90D-20F819E744A1}" presName="spacer" presStyleCnt="0"/>
      <dgm:spPr/>
    </dgm:pt>
    <dgm:pt modelId="{A963123D-DC27-44AB-9E94-2982F01C5EE3}" type="pres">
      <dgm:prSet presAssocID="{50A6F659-A3B2-4A54-B1CC-999B2098131C}" presName="parentText" presStyleLbl="node1" presStyleIdx="1" presStyleCnt="5">
        <dgm:presLayoutVars>
          <dgm:chMax val="0"/>
          <dgm:bulletEnabled val="1"/>
        </dgm:presLayoutVars>
      </dgm:prSet>
      <dgm:spPr/>
    </dgm:pt>
    <dgm:pt modelId="{C52537C5-CAA5-41B6-BAB4-6A3763579D72}" type="pres">
      <dgm:prSet presAssocID="{F52FB838-D2DF-4C45-BBE6-3F7B55DED82B}" presName="spacer" presStyleCnt="0"/>
      <dgm:spPr/>
    </dgm:pt>
    <dgm:pt modelId="{645D927D-F629-42CB-9D1F-9BF9802B2ECC}" type="pres">
      <dgm:prSet presAssocID="{8F761288-93B7-4EFF-B548-2355746EED1D}" presName="parentText" presStyleLbl="node1" presStyleIdx="2" presStyleCnt="5">
        <dgm:presLayoutVars>
          <dgm:chMax val="0"/>
          <dgm:bulletEnabled val="1"/>
        </dgm:presLayoutVars>
      </dgm:prSet>
      <dgm:spPr/>
    </dgm:pt>
    <dgm:pt modelId="{E25FD051-8148-4F5A-851A-2126EC2B3868}" type="pres">
      <dgm:prSet presAssocID="{DCE91A11-F373-476D-AD09-560046F83948}" presName="spacer" presStyleCnt="0"/>
      <dgm:spPr/>
    </dgm:pt>
    <dgm:pt modelId="{8D770060-43C1-4F8B-BDDC-6D1CD1531001}" type="pres">
      <dgm:prSet presAssocID="{B99E37D4-BAA9-4AB9-A493-3728B81BA172}" presName="parentText" presStyleLbl="node1" presStyleIdx="3" presStyleCnt="5">
        <dgm:presLayoutVars>
          <dgm:chMax val="0"/>
          <dgm:bulletEnabled val="1"/>
        </dgm:presLayoutVars>
      </dgm:prSet>
      <dgm:spPr/>
    </dgm:pt>
    <dgm:pt modelId="{449BBC4E-A024-4AEF-99A4-FF57F7650776}" type="pres">
      <dgm:prSet presAssocID="{4096CC78-F0E9-4E59-A3DE-87C1B9408A06}" presName="spacer" presStyleCnt="0"/>
      <dgm:spPr/>
    </dgm:pt>
    <dgm:pt modelId="{62FEA73A-754C-436E-A122-1ABF74CE66B9}" type="pres">
      <dgm:prSet presAssocID="{B966740D-7D8F-4048-8F99-4AFD2B15D10F}" presName="parentText" presStyleLbl="node1" presStyleIdx="4" presStyleCnt="5">
        <dgm:presLayoutVars>
          <dgm:chMax val="0"/>
          <dgm:bulletEnabled val="1"/>
        </dgm:presLayoutVars>
      </dgm:prSet>
      <dgm:spPr/>
    </dgm:pt>
  </dgm:ptLst>
  <dgm:cxnLst>
    <dgm:cxn modelId="{33D6EC10-5029-40E9-B9C0-E120C6EDC328}" type="presOf" srcId="{BA6EAC0C-2E8A-405E-842B-B0D251DCE10F}" destId="{E597EB26-84E7-41F0-8296-78B40BCDE8C7}" srcOrd="0" destOrd="0" presId="urn:microsoft.com/office/officeart/2005/8/layout/vList2"/>
    <dgm:cxn modelId="{715F3914-4F2D-4BFE-9904-391016526078}" srcId="{1164EBCC-8A82-4A14-B619-5D4B3D88DF15}" destId="{B99E37D4-BAA9-4AB9-A493-3728B81BA172}" srcOrd="3" destOrd="0" parTransId="{97D9B5FE-952E-46A9-9CEE-0DB6DFD9B6D4}" sibTransId="{4096CC78-F0E9-4E59-A3DE-87C1B9408A06}"/>
    <dgm:cxn modelId="{8E4A5F18-C0DA-49A5-A3BF-7596F6891653}" type="presOf" srcId="{8F761288-93B7-4EFF-B548-2355746EED1D}" destId="{645D927D-F629-42CB-9D1F-9BF9802B2ECC}" srcOrd="0" destOrd="0" presId="urn:microsoft.com/office/officeart/2005/8/layout/vList2"/>
    <dgm:cxn modelId="{3529D033-0055-4262-95B2-C904F51F80E6}" type="presOf" srcId="{1164EBCC-8A82-4A14-B619-5D4B3D88DF15}" destId="{72AD4362-A2BC-4837-AE02-ACC957E41D0D}" srcOrd="0" destOrd="0" presId="urn:microsoft.com/office/officeart/2005/8/layout/vList2"/>
    <dgm:cxn modelId="{C10EDF64-2351-43B9-A555-EA44C0DD6D25}" srcId="{1164EBCC-8A82-4A14-B619-5D4B3D88DF15}" destId="{BA6EAC0C-2E8A-405E-842B-B0D251DCE10F}" srcOrd="0" destOrd="0" parTransId="{EEFFC4E9-EBEA-4829-8914-2CA7ADD04482}" sibTransId="{4DA997DE-FD98-4C9E-A90D-20F819E744A1}"/>
    <dgm:cxn modelId="{43564547-EA46-4FCC-A8A7-3C77E25CEB17}" type="presOf" srcId="{B99E37D4-BAA9-4AB9-A493-3728B81BA172}" destId="{8D770060-43C1-4F8B-BDDC-6D1CD1531001}" srcOrd="0" destOrd="0" presId="urn:microsoft.com/office/officeart/2005/8/layout/vList2"/>
    <dgm:cxn modelId="{675E2DBE-BEE1-49BD-92D8-1FC575B04974}" type="presOf" srcId="{B966740D-7D8F-4048-8F99-4AFD2B15D10F}" destId="{62FEA73A-754C-436E-A122-1ABF74CE66B9}" srcOrd="0" destOrd="0" presId="urn:microsoft.com/office/officeart/2005/8/layout/vList2"/>
    <dgm:cxn modelId="{AA3C2DBF-4A6B-4B49-87D8-0A319E38F9FA}" srcId="{1164EBCC-8A82-4A14-B619-5D4B3D88DF15}" destId="{8F761288-93B7-4EFF-B548-2355746EED1D}" srcOrd="2" destOrd="0" parTransId="{BC5DCE83-2C78-40F0-9B20-C6F855722CF4}" sibTransId="{DCE91A11-F373-476D-AD09-560046F83948}"/>
    <dgm:cxn modelId="{6E996ED0-EB72-4C19-8317-1B7A9D20065B}" srcId="{1164EBCC-8A82-4A14-B619-5D4B3D88DF15}" destId="{50A6F659-A3B2-4A54-B1CC-999B2098131C}" srcOrd="1" destOrd="0" parTransId="{8B4995D3-0CB5-4B8B-A644-8B3761D50852}" sibTransId="{F52FB838-D2DF-4C45-BBE6-3F7B55DED82B}"/>
    <dgm:cxn modelId="{2230BBE7-0969-4412-881A-87DECC1ECF83}" srcId="{1164EBCC-8A82-4A14-B619-5D4B3D88DF15}" destId="{B966740D-7D8F-4048-8F99-4AFD2B15D10F}" srcOrd="4" destOrd="0" parTransId="{C2FE28BE-56F0-412F-8F21-013F88207EA9}" sibTransId="{2787EFA3-9BEC-4D6B-B8A9-2F725C728785}"/>
    <dgm:cxn modelId="{DA3830FF-6615-471A-B565-60FFEF89AF05}" type="presOf" srcId="{50A6F659-A3B2-4A54-B1CC-999B2098131C}" destId="{A963123D-DC27-44AB-9E94-2982F01C5EE3}" srcOrd="0" destOrd="0" presId="urn:microsoft.com/office/officeart/2005/8/layout/vList2"/>
    <dgm:cxn modelId="{C79311F1-045B-4DBE-8AD5-D76FFB7B6259}" type="presParOf" srcId="{72AD4362-A2BC-4837-AE02-ACC957E41D0D}" destId="{E597EB26-84E7-41F0-8296-78B40BCDE8C7}" srcOrd="0" destOrd="0" presId="urn:microsoft.com/office/officeart/2005/8/layout/vList2"/>
    <dgm:cxn modelId="{5B638EB2-A8B7-4B13-856A-AD86C68C2403}" type="presParOf" srcId="{72AD4362-A2BC-4837-AE02-ACC957E41D0D}" destId="{2008E5F3-E921-4F85-A25E-CF91B4C7F829}" srcOrd="1" destOrd="0" presId="urn:microsoft.com/office/officeart/2005/8/layout/vList2"/>
    <dgm:cxn modelId="{D8A22B50-7432-46C5-8C2A-E47F6ABED1DC}" type="presParOf" srcId="{72AD4362-A2BC-4837-AE02-ACC957E41D0D}" destId="{A963123D-DC27-44AB-9E94-2982F01C5EE3}" srcOrd="2" destOrd="0" presId="urn:microsoft.com/office/officeart/2005/8/layout/vList2"/>
    <dgm:cxn modelId="{C83939E9-790A-4805-8F7C-7982A6FE591D}" type="presParOf" srcId="{72AD4362-A2BC-4837-AE02-ACC957E41D0D}" destId="{C52537C5-CAA5-41B6-BAB4-6A3763579D72}" srcOrd="3" destOrd="0" presId="urn:microsoft.com/office/officeart/2005/8/layout/vList2"/>
    <dgm:cxn modelId="{07F48FCE-3416-4C86-88BA-B8C6A8EBB032}" type="presParOf" srcId="{72AD4362-A2BC-4837-AE02-ACC957E41D0D}" destId="{645D927D-F629-42CB-9D1F-9BF9802B2ECC}" srcOrd="4" destOrd="0" presId="urn:microsoft.com/office/officeart/2005/8/layout/vList2"/>
    <dgm:cxn modelId="{E7E4C10D-46EF-4F3E-9E4D-8378A64B6490}" type="presParOf" srcId="{72AD4362-A2BC-4837-AE02-ACC957E41D0D}" destId="{E25FD051-8148-4F5A-851A-2126EC2B3868}" srcOrd="5" destOrd="0" presId="urn:microsoft.com/office/officeart/2005/8/layout/vList2"/>
    <dgm:cxn modelId="{00B5ED96-F2D1-46F8-B014-C6CB19C3FE01}" type="presParOf" srcId="{72AD4362-A2BC-4837-AE02-ACC957E41D0D}" destId="{8D770060-43C1-4F8B-BDDC-6D1CD1531001}" srcOrd="6" destOrd="0" presId="urn:microsoft.com/office/officeart/2005/8/layout/vList2"/>
    <dgm:cxn modelId="{D1060967-7A98-44CB-A58B-61F918AE73FD}" type="presParOf" srcId="{72AD4362-A2BC-4837-AE02-ACC957E41D0D}" destId="{449BBC4E-A024-4AEF-99A4-FF57F7650776}" srcOrd="7" destOrd="0" presId="urn:microsoft.com/office/officeart/2005/8/layout/vList2"/>
    <dgm:cxn modelId="{A175E575-C32F-4F74-ACFF-8F7FA35E4BF5}" type="presParOf" srcId="{72AD4362-A2BC-4837-AE02-ACC957E41D0D}" destId="{62FEA73A-754C-436E-A122-1ABF74CE66B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478DB2-A0BE-4044-8A3E-8857B2AE19A9}" type="doc">
      <dgm:prSet loTypeId="urn:microsoft.com/office/officeart/2016/7/layout/VerticalSolidActionList" loCatId="List" qsTypeId="urn:microsoft.com/office/officeart/2005/8/quickstyle/simple1" qsCatId="simple" csTypeId="urn:microsoft.com/office/officeart/2005/8/colors/colorful5" csCatId="colorful"/>
      <dgm:spPr/>
      <dgm:t>
        <a:bodyPr/>
        <a:lstStyle/>
        <a:p>
          <a:endParaRPr lang="en-US"/>
        </a:p>
      </dgm:t>
    </dgm:pt>
    <dgm:pt modelId="{2CF560A7-E324-405D-8684-FDD550015AEB}">
      <dgm:prSet/>
      <dgm:spPr/>
      <dgm:t>
        <a:bodyPr/>
        <a:lstStyle/>
        <a:p>
          <a:r>
            <a:rPr lang="en-US"/>
            <a:t>Reject</a:t>
          </a:r>
        </a:p>
      </dgm:t>
    </dgm:pt>
    <dgm:pt modelId="{73A8A4EB-D829-42F3-B89F-15C80B4D884A}" type="parTrans" cxnId="{9185D45C-076E-43F2-832D-E9EE8B2DD542}">
      <dgm:prSet/>
      <dgm:spPr/>
      <dgm:t>
        <a:bodyPr/>
        <a:lstStyle/>
        <a:p>
          <a:endParaRPr lang="en-US"/>
        </a:p>
      </dgm:t>
    </dgm:pt>
    <dgm:pt modelId="{80A86056-4D83-4AF8-AC8F-1FF7DD39B3AB}" type="sibTrans" cxnId="{9185D45C-076E-43F2-832D-E9EE8B2DD542}">
      <dgm:prSet/>
      <dgm:spPr/>
      <dgm:t>
        <a:bodyPr/>
        <a:lstStyle/>
        <a:p>
          <a:endParaRPr lang="en-US"/>
        </a:p>
      </dgm:t>
    </dgm:pt>
    <dgm:pt modelId="{5AAA2292-1FF2-4AE8-B9A1-F6D26AFD6C90}">
      <dgm:prSet/>
      <dgm:spPr/>
      <dgm:t>
        <a:bodyPr/>
        <a:lstStyle/>
        <a:p>
          <a:r>
            <a:rPr lang="en-US"/>
            <a:t>Reject Passivity</a:t>
          </a:r>
        </a:p>
      </dgm:t>
    </dgm:pt>
    <dgm:pt modelId="{82D37687-7C76-44C4-9189-472C03CCABA9}" type="parTrans" cxnId="{10131E35-EEB8-4057-A2DA-FFA8AD53357B}">
      <dgm:prSet/>
      <dgm:spPr/>
      <dgm:t>
        <a:bodyPr/>
        <a:lstStyle/>
        <a:p>
          <a:endParaRPr lang="en-US"/>
        </a:p>
      </dgm:t>
    </dgm:pt>
    <dgm:pt modelId="{20299DA0-D544-479D-9E52-7B3D83AD8B0F}" type="sibTrans" cxnId="{10131E35-EEB8-4057-A2DA-FFA8AD53357B}">
      <dgm:prSet/>
      <dgm:spPr/>
      <dgm:t>
        <a:bodyPr/>
        <a:lstStyle/>
        <a:p>
          <a:endParaRPr lang="en-US"/>
        </a:p>
      </dgm:t>
    </dgm:pt>
    <dgm:pt modelId="{5ADBC86F-0155-4D2E-962A-2DCA34727EDD}">
      <dgm:prSet/>
      <dgm:spPr/>
      <dgm:t>
        <a:bodyPr/>
        <a:lstStyle/>
        <a:p>
          <a:r>
            <a:rPr lang="en-US"/>
            <a:t>Accept</a:t>
          </a:r>
        </a:p>
      </dgm:t>
    </dgm:pt>
    <dgm:pt modelId="{D289754B-FE41-4326-A268-E428C5A0B1D0}" type="parTrans" cxnId="{BFBBA6E3-5C8F-4ECB-8926-65C2651980A6}">
      <dgm:prSet/>
      <dgm:spPr/>
      <dgm:t>
        <a:bodyPr/>
        <a:lstStyle/>
        <a:p>
          <a:endParaRPr lang="en-US"/>
        </a:p>
      </dgm:t>
    </dgm:pt>
    <dgm:pt modelId="{8ED1A4D4-7AE4-449A-A00E-9842B5939B71}" type="sibTrans" cxnId="{BFBBA6E3-5C8F-4ECB-8926-65C2651980A6}">
      <dgm:prSet/>
      <dgm:spPr/>
      <dgm:t>
        <a:bodyPr/>
        <a:lstStyle/>
        <a:p>
          <a:endParaRPr lang="en-US"/>
        </a:p>
      </dgm:t>
    </dgm:pt>
    <dgm:pt modelId="{5D082CF8-27D3-45B9-BBE7-5D32CAB78A84}">
      <dgm:prSet/>
      <dgm:spPr/>
      <dgm:t>
        <a:bodyPr/>
        <a:lstStyle/>
        <a:p>
          <a:r>
            <a:rPr lang="en-US"/>
            <a:t>Accept Responsibility</a:t>
          </a:r>
        </a:p>
      </dgm:t>
    </dgm:pt>
    <dgm:pt modelId="{1DA66AAD-E087-4814-A600-5A0D13F93CA8}" type="parTrans" cxnId="{6E0F8ECE-D0DB-4F69-A294-F06D4A0470ED}">
      <dgm:prSet/>
      <dgm:spPr/>
      <dgm:t>
        <a:bodyPr/>
        <a:lstStyle/>
        <a:p>
          <a:endParaRPr lang="en-US"/>
        </a:p>
      </dgm:t>
    </dgm:pt>
    <dgm:pt modelId="{A7BCDCEC-1B68-469E-A003-C07AA3CAA294}" type="sibTrans" cxnId="{6E0F8ECE-D0DB-4F69-A294-F06D4A0470ED}">
      <dgm:prSet/>
      <dgm:spPr/>
      <dgm:t>
        <a:bodyPr/>
        <a:lstStyle/>
        <a:p>
          <a:endParaRPr lang="en-US"/>
        </a:p>
      </dgm:t>
    </dgm:pt>
    <dgm:pt modelId="{17E31416-4D09-4FB6-92CC-BEAA947130FC}">
      <dgm:prSet/>
      <dgm:spPr/>
      <dgm:t>
        <a:bodyPr/>
        <a:lstStyle/>
        <a:p>
          <a:r>
            <a:rPr lang="en-US"/>
            <a:t>Lead</a:t>
          </a:r>
        </a:p>
      </dgm:t>
    </dgm:pt>
    <dgm:pt modelId="{E13073CE-EF7F-4547-B75A-40E5E074E9BC}" type="parTrans" cxnId="{F71F016B-FBBB-47CC-B08E-5153C5864F4E}">
      <dgm:prSet/>
      <dgm:spPr/>
      <dgm:t>
        <a:bodyPr/>
        <a:lstStyle/>
        <a:p>
          <a:endParaRPr lang="en-US"/>
        </a:p>
      </dgm:t>
    </dgm:pt>
    <dgm:pt modelId="{EFC297EE-43DA-4EE2-8F92-E95094945E44}" type="sibTrans" cxnId="{F71F016B-FBBB-47CC-B08E-5153C5864F4E}">
      <dgm:prSet/>
      <dgm:spPr/>
      <dgm:t>
        <a:bodyPr/>
        <a:lstStyle/>
        <a:p>
          <a:endParaRPr lang="en-US"/>
        </a:p>
      </dgm:t>
    </dgm:pt>
    <dgm:pt modelId="{54F1385C-BAF4-4C3F-AA5F-8D60BB4C5845}">
      <dgm:prSet/>
      <dgm:spPr/>
      <dgm:t>
        <a:bodyPr/>
        <a:lstStyle/>
        <a:p>
          <a:r>
            <a:rPr lang="en-US"/>
            <a:t>Lead Courageously</a:t>
          </a:r>
        </a:p>
      </dgm:t>
    </dgm:pt>
    <dgm:pt modelId="{F3FAF2A5-276E-43AA-9372-38B732BB9DDB}" type="parTrans" cxnId="{8CB341C4-083A-4BAE-B5DF-86F95DA80118}">
      <dgm:prSet/>
      <dgm:spPr/>
      <dgm:t>
        <a:bodyPr/>
        <a:lstStyle/>
        <a:p>
          <a:endParaRPr lang="en-US"/>
        </a:p>
      </dgm:t>
    </dgm:pt>
    <dgm:pt modelId="{CD22B1BD-F45C-466D-81D7-D4CFFA706E99}" type="sibTrans" cxnId="{8CB341C4-083A-4BAE-B5DF-86F95DA80118}">
      <dgm:prSet/>
      <dgm:spPr/>
      <dgm:t>
        <a:bodyPr/>
        <a:lstStyle/>
        <a:p>
          <a:endParaRPr lang="en-US"/>
        </a:p>
      </dgm:t>
    </dgm:pt>
    <dgm:pt modelId="{536D7B39-E832-4C1D-B987-6BC1CAEFD5E8}">
      <dgm:prSet/>
      <dgm:spPr/>
      <dgm:t>
        <a:bodyPr/>
        <a:lstStyle/>
        <a:p>
          <a:r>
            <a:rPr lang="en-US"/>
            <a:t>Love</a:t>
          </a:r>
        </a:p>
      </dgm:t>
    </dgm:pt>
    <dgm:pt modelId="{242C49AD-732E-4C07-A6DD-A81609CEBFC2}" type="parTrans" cxnId="{4789BE47-9625-44B7-9219-21676CFD355D}">
      <dgm:prSet/>
      <dgm:spPr/>
      <dgm:t>
        <a:bodyPr/>
        <a:lstStyle/>
        <a:p>
          <a:endParaRPr lang="en-US"/>
        </a:p>
      </dgm:t>
    </dgm:pt>
    <dgm:pt modelId="{163D125F-FFE3-485E-831B-2374B225EBD5}" type="sibTrans" cxnId="{4789BE47-9625-44B7-9219-21676CFD355D}">
      <dgm:prSet/>
      <dgm:spPr/>
      <dgm:t>
        <a:bodyPr/>
        <a:lstStyle/>
        <a:p>
          <a:endParaRPr lang="en-US"/>
        </a:p>
      </dgm:t>
    </dgm:pt>
    <dgm:pt modelId="{BDC2482C-5106-4E0F-B7CB-240159A75113}">
      <dgm:prSet/>
      <dgm:spPr/>
      <dgm:t>
        <a:bodyPr/>
        <a:lstStyle/>
        <a:p>
          <a:r>
            <a:rPr lang="en-US"/>
            <a:t>Love Unconditionally</a:t>
          </a:r>
        </a:p>
      </dgm:t>
    </dgm:pt>
    <dgm:pt modelId="{6F109A32-862E-4FC2-B390-7CF475B3988A}" type="parTrans" cxnId="{C1ED0905-9834-499F-8348-30471984EDFE}">
      <dgm:prSet/>
      <dgm:spPr/>
      <dgm:t>
        <a:bodyPr/>
        <a:lstStyle/>
        <a:p>
          <a:endParaRPr lang="en-US"/>
        </a:p>
      </dgm:t>
    </dgm:pt>
    <dgm:pt modelId="{EE09D7D7-777F-4DBF-B2F1-B9644DF16F57}" type="sibTrans" cxnId="{C1ED0905-9834-499F-8348-30471984EDFE}">
      <dgm:prSet/>
      <dgm:spPr/>
      <dgm:t>
        <a:bodyPr/>
        <a:lstStyle/>
        <a:p>
          <a:endParaRPr lang="en-US"/>
        </a:p>
      </dgm:t>
    </dgm:pt>
    <dgm:pt modelId="{8EE46846-753F-4670-AC45-FB3B794A9BAB}">
      <dgm:prSet/>
      <dgm:spPr/>
      <dgm:t>
        <a:bodyPr/>
        <a:lstStyle/>
        <a:p>
          <a:r>
            <a:rPr lang="en-US"/>
            <a:t>Live</a:t>
          </a:r>
        </a:p>
      </dgm:t>
    </dgm:pt>
    <dgm:pt modelId="{3DABF655-B030-49A6-98E1-06ABBAD398C7}" type="parTrans" cxnId="{10E7FB46-E377-47F1-9F68-2178B5A78BD7}">
      <dgm:prSet/>
      <dgm:spPr/>
      <dgm:t>
        <a:bodyPr/>
        <a:lstStyle/>
        <a:p>
          <a:endParaRPr lang="en-US"/>
        </a:p>
      </dgm:t>
    </dgm:pt>
    <dgm:pt modelId="{23A96D29-F037-4975-9D34-633C237E7FFB}" type="sibTrans" cxnId="{10E7FB46-E377-47F1-9F68-2178B5A78BD7}">
      <dgm:prSet/>
      <dgm:spPr/>
      <dgm:t>
        <a:bodyPr/>
        <a:lstStyle/>
        <a:p>
          <a:endParaRPr lang="en-US"/>
        </a:p>
      </dgm:t>
    </dgm:pt>
    <dgm:pt modelId="{E51D5C50-4D63-40DB-9FA8-E8DE81C93664}">
      <dgm:prSet/>
      <dgm:spPr/>
      <dgm:t>
        <a:bodyPr/>
        <a:lstStyle/>
        <a:p>
          <a:r>
            <a:rPr lang="en-US"/>
            <a:t>Live with Integrity</a:t>
          </a:r>
        </a:p>
      </dgm:t>
    </dgm:pt>
    <dgm:pt modelId="{647654C5-8B36-4BAA-92BB-98CAE5842F3A}" type="parTrans" cxnId="{415BA052-9ED4-416B-AC7F-062BA5E0CA0A}">
      <dgm:prSet/>
      <dgm:spPr/>
      <dgm:t>
        <a:bodyPr/>
        <a:lstStyle/>
        <a:p>
          <a:endParaRPr lang="en-US"/>
        </a:p>
      </dgm:t>
    </dgm:pt>
    <dgm:pt modelId="{E635F838-F293-433A-B145-B292C4FFF7AB}" type="sibTrans" cxnId="{415BA052-9ED4-416B-AC7F-062BA5E0CA0A}">
      <dgm:prSet/>
      <dgm:spPr/>
      <dgm:t>
        <a:bodyPr/>
        <a:lstStyle/>
        <a:p>
          <a:endParaRPr lang="en-US"/>
        </a:p>
      </dgm:t>
    </dgm:pt>
    <dgm:pt modelId="{FA11EEE0-E008-414E-84F1-D0194C32F3CC}">
      <dgm:prSet/>
      <dgm:spPr/>
      <dgm:t>
        <a:bodyPr/>
        <a:lstStyle/>
        <a:p>
          <a:r>
            <a:rPr lang="en-US"/>
            <a:t>Serve</a:t>
          </a:r>
        </a:p>
      </dgm:t>
    </dgm:pt>
    <dgm:pt modelId="{D868ED0E-8D50-4F4B-8438-4743A297DA17}" type="parTrans" cxnId="{7F251362-40AD-4098-A930-7BF2FA9511E9}">
      <dgm:prSet/>
      <dgm:spPr/>
      <dgm:t>
        <a:bodyPr/>
        <a:lstStyle/>
        <a:p>
          <a:endParaRPr lang="en-US"/>
        </a:p>
      </dgm:t>
    </dgm:pt>
    <dgm:pt modelId="{16B3D318-E607-45BF-848E-03C896CB16AC}" type="sibTrans" cxnId="{7F251362-40AD-4098-A930-7BF2FA9511E9}">
      <dgm:prSet/>
      <dgm:spPr/>
      <dgm:t>
        <a:bodyPr/>
        <a:lstStyle/>
        <a:p>
          <a:endParaRPr lang="en-US"/>
        </a:p>
      </dgm:t>
    </dgm:pt>
    <dgm:pt modelId="{5E1B93BE-7C0C-46BA-A296-865D89F5F0B9}">
      <dgm:prSet/>
      <dgm:spPr/>
      <dgm:t>
        <a:bodyPr/>
        <a:lstStyle/>
        <a:p>
          <a:r>
            <a:rPr lang="en-US"/>
            <a:t>Serve Humbly</a:t>
          </a:r>
        </a:p>
      </dgm:t>
    </dgm:pt>
    <dgm:pt modelId="{53FFE0BD-36BE-46E0-B65A-83A69A7E51D1}" type="parTrans" cxnId="{84FDFA8D-B251-4303-A58B-027CFFF5AE91}">
      <dgm:prSet/>
      <dgm:spPr/>
      <dgm:t>
        <a:bodyPr/>
        <a:lstStyle/>
        <a:p>
          <a:endParaRPr lang="en-US"/>
        </a:p>
      </dgm:t>
    </dgm:pt>
    <dgm:pt modelId="{562E31F1-3170-4F4D-A708-F7703D53F61A}" type="sibTrans" cxnId="{84FDFA8D-B251-4303-A58B-027CFFF5AE91}">
      <dgm:prSet/>
      <dgm:spPr/>
      <dgm:t>
        <a:bodyPr/>
        <a:lstStyle/>
        <a:p>
          <a:endParaRPr lang="en-US"/>
        </a:p>
      </dgm:t>
    </dgm:pt>
    <dgm:pt modelId="{38098D9B-8049-4519-A4DC-42B095D01CE1}">
      <dgm:prSet/>
      <dgm:spPr/>
      <dgm:t>
        <a:bodyPr/>
        <a:lstStyle/>
        <a:p>
          <a:r>
            <a:rPr lang="en-US"/>
            <a:t>Invest</a:t>
          </a:r>
        </a:p>
      </dgm:t>
    </dgm:pt>
    <dgm:pt modelId="{4EF5F2FD-2B0B-4FAC-9BD1-5C560F77D7F3}" type="parTrans" cxnId="{DDE8B071-7C9A-449F-A579-B10470209DDA}">
      <dgm:prSet/>
      <dgm:spPr/>
      <dgm:t>
        <a:bodyPr/>
        <a:lstStyle/>
        <a:p>
          <a:endParaRPr lang="en-US"/>
        </a:p>
      </dgm:t>
    </dgm:pt>
    <dgm:pt modelId="{976E6EDD-3173-44DB-9140-E79E5AA00497}" type="sibTrans" cxnId="{DDE8B071-7C9A-449F-A579-B10470209DDA}">
      <dgm:prSet/>
      <dgm:spPr/>
      <dgm:t>
        <a:bodyPr/>
        <a:lstStyle/>
        <a:p>
          <a:endParaRPr lang="en-US"/>
        </a:p>
      </dgm:t>
    </dgm:pt>
    <dgm:pt modelId="{4EC2BB5C-0826-418E-AD1D-2CE8B698F790}">
      <dgm:prSet/>
      <dgm:spPr/>
      <dgm:t>
        <a:bodyPr/>
        <a:lstStyle/>
        <a:p>
          <a:r>
            <a:rPr lang="en-US"/>
            <a:t>Invest Eternally</a:t>
          </a:r>
        </a:p>
      </dgm:t>
    </dgm:pt>
    <dgm:pt modelId="{8FB92709-4D4D-41AC-BC4F-4858993908FC}" type="parTrans" cxnId="{8BEFF72D-0F73-4AD4-A337-55C06F23C423}">
      <dgm:prSet/>
      <dgm:spPr/>
      <dgm:t>
        <a:bodyPr/>
        <a:lstStyle/>
        <a:p>
          <a:endParaRPr lang="en-US"/>
        </a:p>
      </dgm:t>
    </dgm:pt>
    <dgm:pt modelId="{3D587843-2C88-4C5D-AACD-B78A15B8181E}" type="sibTrans" cxnId="{8BEFF72D-0F73-4AD4-A337-55C06F23C423}">
      <dgm:prSet/>
      <dgm:spPr/>
      <dgm:t>
        <a:bodyPr/>
        <a:lstStyle/>
        <a:p>
          <a:endParaRPr lang="en-US"/>
        </a:p>
      </dgm:t>
    </dgm:pt>
    <dgm:pt modelId="{A9EDAC15-08C7-41C4-B5B7-11EA4F73822D}" type="pres">
      <dgm:prSet presAssocID="{58478DB2-A0BE-4044-8A3E-8857B2AE19A9}" presName="Name0" presStyleCnt="0">
        <dgm:presLayoutVars>
          <dgm:dir/>
          <dgm:animLvl val="lvl"/>
          <dgm:resizeHandles val="exact"/>
        </dgm:presLayoutVars>
      </dgm:prSet>
      <dgm:spPr/>
    </dgm:pt>
    <dgm:pt modelId="{CB4B6859-5387-4DE9-89F9-10B887D8B868}" type="pres">
      <dgm:prSet presAssocID="{2CF560A7-E324-405D-8684-FDD550015AEB}" presName="linNode" presStyleCnt="0"/>
      <dgm:spPr/>
    </dgm:pt>
    <dgm:pt modelId="{DF4BDB9C-33D7-4DB7-8CF5-86090EEB025F}" type="pres">
      <dgm:prSet presAssocID="{2CF560A7-E324-405D-8684-FDD550015AEB}" presName="parentText" presStyleLbl="alignNode1" presStyleIdx="0" presStyleCnt="7">
        <dgm:presLayoutVars>
          <dgm:chMax val="1"/>
          <dgm:bulletEnabled/>
        </dgm:presLayoutVars>
      </dgm:prSet>
      <dgm:spPr/>
    </dgm:pt>
    <dgm:pt modelId="{FE8EC57D-D629-4FCE-B016-EAB5EC9BFE53}" type="pres">
      <dgm:prSet presAssocID="{2CF560A7-E324-405D-8684-FDD550015AEB}" presName="descendantText" presStyleLbl="alignAccFollowNode1" presStyleIdx="0" presStyleCnt="7">
        <dgm:presLayoutVars>
          <dgm:bulletEnabled/>
        </dgm:presLayoutVars>
      </dgm:prSet>
      <dgm:spPr/>
    </dgm:pt>
    <dgm:pt modelId="{1CADF0B6-EFCF-42CC-A21A-1412D670D29D}" type="pres">
      <dgm:prSet presAssocID="{80A86056-4D83-4AF8-AC8F-1FF7DD39B3AB}" presName="sp" presStyleCnt="0"/>
      <dgm:spPr/>
    </dgm:pt>
    <dgm:pt modelId="{CB1E04A2-A144-42F3-9AE3-BB70B531B83C}" type="pres">
      <dgm:prSet presAssocID="{5ADBC86F-0155-4D2E-962A-2DCA34727EDD}" presName="linNode" presStyleCnt="0"/>
      <dgm:spPr/>
    </dgm:pt>
    <dgm:pt modelId="{3DE4E814-8DE0-4C87-B518-00BB2D3364F6}" type="pres">
      <dgm:prSet presAssocID="{5ADBC86F-0155-4D2E-962A-2DCA34727EDD}" presName="parentText" presStyleLbl="alignNode1" presStyleIdx="1" presStyleCnt="7">
        <dgm:presLayoutVars>
          <dgm:chMax val="1"/>
          <dgm:bulletEnabled/>
        </dgm:presLayoutVars>
      </dgm:prSet>
      <dgm:spPr/>
    </dgm:pt>
    <dgm:pt modelId="{55DF1FB6-B4CF-4589-8092-7531866AB6BD}" type="pres">
      <dgm:prSet presAssocID="{5ADBC86F-0155-4D2E-962A-2DCA34727EDD}" presName="descendantText" presStyleLbl="alignAccFollowNode1" presStyleIdx="1" presStyleCnt="7">
        <dgm:presLayoutVars>
          <dgm:bulletEnabled/>
        </dgm:presLayoutVars>
      </dgm:prSet>
      <dgm:spPr/>
    </dgm:pt>
    <dgm:pt modelId="{78E36BC0-1A82-4AEA-AE47-05D87913214C}" type="pres">
      <dgm:prSet presAssocID="{8ED1A4D4-7AE4-449A-A00E-9842B5939B71}" presName="sp" presStyleCnt="0"/>
      <dgm:spPr/>
    </dgm:pt>
    <dgm:pt modelId="{BA83C0C0-BFB8-4C82-9D2A-5E3503F21666}" type="pres">
      <dgm:prSet presAssocID="{17E31416-4D09-4FB6-92CC-BEAA947130FC}" presName="linNode" presStyleCnt="0"/>
      <dgm:spPr/>
    </dgm:pt>
    <dgm:pt modelId="{24BC7580-CAA8-44FF-B7D6-DDBBB52A4E34}" type="pres">
      <dgm:prSet presAssocID="{17E31416-4D09-4FB6-92CC-BEAA947130FC}" presName="parentText" presStyleLbl="alignNode1" presStyleIdx="2" presStyleCnt="7">
        <dgm:presLayoutVars>
          <dgm:chMax val="1"/>
          <dgm:bulletEnabled/>
        </dgm:presLayoutVars>
      </dgm:prSet>
      <dgm:spPr/>
    </dgm:pt>
    <dgm:pt modelId="{4EE230FD-0BFD-40AC-9162-17B76C228F07}" type="pres">
      <dgm:prSet presAssocID="{17E31416-4D09-4FB6-92CC-BEAA947130FC}" presName="descendantText" presStyleLbl="alignAccFollowNode1" presStyleIdx="2" presStyleCnt="7">
        <dgm:presLayoutVars>
          <dgm:bulletEnabled/>
        </dgm:presLayoutVars>
      </dgm:prSet>
      <dgm:spPr/>
    </dgm:pt>
    <dgm:pt modelId="{88EB94C2-A06D-4394-84A0-107376CFCFDB}" type="pres">
      <dgm:prSet presAssocID="{EFC297EE-43DA-4EE2-8F92-E95094945E44}" presName="sp" presStyleCnt="0"/>
      <dgm:spPr/>
    </dgm:pt>
    <dgm:pt modelId="{B75EDC9D-213C-4CA2-9B36-5AAF70467791}" type="pres">
      <dgm:prSet presAssocID="{536D7B39-E832-4C1D-B987-6BC1CAEFD5E8}" presName="linNode" presStyleCnt="0"/>
      <dgm:spPr/>
    </dgm:pt>
    <dgm:pt modelId="{35A82381-46D0-428A-9D15-B745D0302490}" type="pres">
      <dgm:prSet presAssocID="{536D7B39-E832-4C1D-B987-6BC1CAEFD5E8}" presName="parentText" presStyleLbl="alignNode1" presStyleIdx="3" presStyleCnt="7">
        <dgm:presLayoutVars>
          <dgm:chMax val="1"/>
          <dgm:bulletEnabled/>
        </dgm:presLayoutVars>
      </dgm:prSet>
      <dgm:spPr/>
    </dgm:pt>
    <dgm:pt modelId="{FBD8BADD-CA7C-4AA1-A84E-4412FAC066F1}" type="pres">
      <dgm:prSet presAssocID="{536D7B39-E832-4C1D-B987-6BC1CAEFD5E8}" presName="descendantText" presStyleLbl="alignAccFollowNode1" presStyleIdx="3" presStyleCnt="7">
        <dgm:presLayoutVars>
          <dgm:bulletEnabled/>
        </dgm:presLayoutVars>
      </dgm:prSet>
      <dgm:spPr/>
    </dgm:pt>
    <dgm:pt modelId="{93BF4B55-B5A3-45DB-AADE-29473F14EEC4}" type="pres">
      <dgm:prSet presAssocID="{163D125F-FFE3-485E-831B-2374B225EBD5}" presName="sp" presStyleCnt="0"/>
      <dgm:spPr/>
    </dgm:pt>
    <dgm:pt modelId="{541B03D2-A15A-47C2-BBED-7E68D9FEE35B}" type="pres">
      <dgm:prSet presAssocID="{8EE46846-753F-4670-AC45-FB3B794A9BAB}" presName="linNode" presStyleCnt="0"/>
      <dgm:spPr/>
    </dgm:pt>
    <dgm:pt modelId="{5961EFDB-7A87-4B5C-9A1C-B03B016D8B75}" type="pres">
      <dgm:prSet presAssocID="{8EE46846-753F-4670-AC45-FB3B794A9BAB}" presName="parentText" presStyleLbl="alignNode1" presStyleIdx="4" presStyleCnt="7">
        <dgm:presLayoutVars>
          <dgm:chMax val="1"/>
          <dgm:bulletEnabled/>
        </dgm:presLayoutVars>
      </dgm:prSet>
      <dgm:spPr/>
    </dgm:pt>
    <dgm:pt modelId="{BF9541B3-6DE3-4D7B-80E3-075BDC44B750}" type="pres">
      <dgm:prSet presAssocID="{8EE46846-753F-4670-AC45-FB3B794A9BAB}" presName="descendantText" presStyleLbl="alignAccFollowNode1" presStyleIdx="4" presStyleCnt="7">
        <dgm:presLayoutVars>
          <dgm:bulletEnabled/>
        </dgm:presLayoutVars>
      </dgm:prSet>
      <dgm:spPr/>
    </dgm:pt>
    <dgm:pt modelId="{153F72C6-DC52-4BFA-8077-4B0E913C90AB}" type="pres">
      <dgm:prSet presAssocID="{23A96D29-F037-4975-9D34-633C237E7FFB}" presName="sp" presStyleCnt="0"/>
      <dgm:spPr/>
    </dgm:pt>
    <dgm:pt modelId="{4FCBB0DD-7948-4AE4-B023-BEA4FDC97D60}" type="pres">
      <dgm:prSet presAssocID="{FA11EEE0-E008-414E-84F1-D0194C32F3CC}" presName="linNode" presStyleCnt="0"/>
      <dgm:spPr/>
    </dgm:pt>
    <dgm:pt modelId="{BCED4773-F71A-4B29-B174-20531416FAEA}" type="pres">
      <dgm:prSet presAssocID="{FA11EEE0-E008-414E-84F1-D0194C32F3CC}" presName="parentText" presStyleLbl="alignNode1" presStyleIdx="5" presStyleCnt="7">
        <dgm:presLayoutVars>
          <dgm:chMax val="1"/>
          <dgm:bulletEnabled/>
        </dgm:presLayoutVars>
      </dgm:prSet>
      <dgm:spPr/>
    </dgm:pt>
    <dgm:pt modelId="{6A7A897E-8323-437F-92F7-38F7CD576704}" type="pres">
      <dgm:prSet presAssocID="{FA11EEE0-E008-414E-84F1-D0194C32F3CC}" presName="descendantText" presStyleLbl="alignAccFollowNode1" presStyleIdx="5" presStyleCnt="7">
        <dgm:presLayoutVars>
          <dgm:bulletEnabled/>
        </dgm:presLayoutVars>
      </dgm:prSet>
      <dgm:spPr/>
    </dgm:pt>
    <dgm:pt modelId="{B8E8E462-4659-427F-A3F5-57D6EEE7DE8F}" type="pres">
      <dgm:prSet presAssocID="{16B3D318-E607-45BF-848E-03C896CB16AC}" presName="sp" presStyleCnt="0"/>
      <dgm:spPr/>
    </dgm:pt>
    <dgm:pt modelId="{1DD2A092-1FB2-49CA-96BA-C022AD43B2E9}" type="pres">
      <dgm:prSet presAssocID="{38098D9B-8049-4519-A4DC-42B095D01CE1}" presName="linNode" presStyleCnt="0"/>
      <dgm:spPr/>
    </dgm:pt>
    <dgm:pt modelId="{3239515B-DA7A-4592-B5B9-68AE4F7BCCF0}" type="pres">
      <dgm:prSet presAssocID="{38098D9B-8049-4519-A4DC-42B095D01CE1}" presName="parentText" presStyleLbl="alignNode1" presStyleIdx="6" presStyleCnt="7">
        <dgm:presLayoutVars>
          <dgm:chMax val="1"/>
          <dgm:bulletEnabled/>
        </dgm:presLayoutVars>
      </dgm:prSet>
      <dgm:spPr/>
    </dgm:pt>
    <dgm:pt modelId="{00EDD320-37A1-42F0-BB67-D76AFAF045C1}" type="pres">
      <dgm:prSet presAssocID="{38098D9B-8049-4519-A4DC-42B095D01CE1}" presName="descendantText" presStyleLbl="alignAccFollowNode1" presStyleIdx="6" presStyleCnt="7">
        <dgm:presLayoutVars>
          <dgm:bulletEnabled/>
        </dgm:presLayoutVars>
      </dgm:prSet>
      <dgm:spPr/>
    </dgm:pt>
  </dgm:ptLst>
  <dgm:cxnLst>
    <dgm:cxn modelId="{C1ED0905-9834-499F-8348-30471984EDFE}" srcId="{536D7B39-E832-4C1D-B987-6BC1CAEFD5E8}" destId="{BDC2482C-5106-4E0F-B7CB-240159A75113}" srcOrd="0" destOrd="0" parTransId="{6F109A32-862E-4FC2-B390-7CF475B3988A}" sibTransId="{EE09D7D7-777F-4DBF-B2F1-B9644DF16F57}"/>
    <dgm:cxn modelId="{AB9AB81A-D655-4CEE-A117-D87072ED38B5}" type="presOf" srcId="{BDC2482C-5106-4E0F-B7CB-240159A75113}" destId="{FBD8BADD-CA7C-4AA1-A84E-4412FAC066F1}" srcOrd="0" destOrd="0" presId="urn:microsoft.com/office/officeart/2016/7/layout/VerticalSolidActionList"/>
    <dgm:cxn modelId="{5FF2A42A-B4FF-4929-9878-642325827EB0}" type="presOf" srcId="{5E1B93BE-7C0C-46BA-A296-865D89F5F0B9}" destId="{6A7A897E-8323-437F-92F7-38F7CD576704}" srcOrd="0" destOrd="0" presId="urn:microsoft.com/office/officeart/2016/7/layout/VerticalSolidActionList"/>
    <dgm:cxn modelId="{0594632C-1089-47DF-A9C8-B43C3E1D06C4}" type="presOf" srcId="{17E31416-4D09-4FB6-92CC-BEAA947130FC}" destId="{24BC7580-CAA8-44FF-B7D6-DDBBB52A4E34}" srcOrd="0" destOrd="0" presId="urn:microsoft.com/office/officeart/2016/7/layout/VerticalSolidActionList"/>
    <dgm:cxn modelId="{8BEFF72D-0F73-4AD4-A337-55C06F23C423}" srcId="{38098D9B-8049-4519-A4DC-42B095D01CE1}" destId="{4EC2BB5C-0826-418E-AD1D-2CE8B698F790}" srcOrd="0" destOrd="0" parTransId="{8FB92709-4D4D-41AC-BC4F-4858993908FC}" sibTransId="{3D587843-2C88-4C5D-AACD-B78A15B8181E}"/>
    <dgm:cxn modelId="{45C00031-47C5-4DA8-B226-52AA0ABFE38D}" type="presOf" srcId="{536D7B39-E832-4C1D-B987-6BC1CAEFD5E8}" destId="{35A82381-46D0-428A-9D15-B745D0302490}" srcOrd="0" destOrd="0" presId="urn:microsoft.com/office/officeart/2016/7/layout/VerticalSolidActionList"/>
    <dgm:cxn modelId="{10131E35-EEB8-4057-A2DA-FFA8AD53357B}" srcId="{2CF560A7-E324-405D-8684-FDD550015AEB}" destId="{5AAA2292-1FF2-4AE8-B9A1-F6D26AFD6C90}" srcOrd="0" destOrd="0" parTransId="{82D37687-7C76-44C4-9189-472C03CCABA9}" sibTransId="{20299DA0-D544-479D-9E52-7B3D83AD8B0F}"/>
    <dgm:cxn modelId="{A79B5B35-015F-4C00-9D80-BA0A31BC4BF7}" type="presOf" srcId="{2CF560A7-E324-405D-8684-FDD550015AEB}" destId="{DF4BDB9C-33D7-4DB7-8CF5-86090EEB025F}" srcOrd="0" destOrd="0" presId="urn:microsoft.com/office/officeart/2016/7/layout/VerticalSolidActionList"/>
    <dgm:cxn modelId="{9185D45C-076E-43F2-832D-E9EE8B2DD542}" srcId="{58478DB2-A0BE-4044-8A3E-8857B2AE19A9}" destId="{2CF560A7-E324-405D-8684-FDD550015AEB}" srcOrd="0" destOrd="0" parTransId="{73A8A4EB-D829-42F3-B89F-15C80B4D884A}" sibTransId="{80A86056-4D83-4AF8-AC8F-1FF7DD39B3AB}"/>
    <dgm:cxn modelId="{7F251362-40AD-4098-A930-7BF2FA9511E9}" srcId="{58478DB2-A0BE-4044-8A3E-8857B2AE19A9}" destId="{FA11EEE0-E008-414E-84F1-D0194C32F3CC}" srcOrd="5" destOrd="0" parTransId="{D868ED0E-8D50-4F4B-8438-4743A297DA17}" sibTransId="{16B3D318-E607-45BF-848E-03C896CB16AC}"/>
    <dgm:cxn modelId="{2DEFB066-6582-446E-BCD2-006FBE568057}" type="presOf" srcId="{E51D5C50-4D63-40DB-9FA8-E8DE81C93664}" destId="{BF9541B3-6DE3-4D7B-80E3-075BDC44B750}" srcOrd="0" destOrd="0" presId="urn:microsoft.com/office/officeart/2016/7/layout/VerticalSolidActionList"/>
    <dgm:cxn modelId="{10E7FB46-E377-47F1-9F68-2178B5A78BD7}" srcId="{58478DB2-A0BE-4044-8A3E-8857B2AE19A9}" destId="{8EE46846-753F-4670-AC45-FB3B794A9BAB}" srcOrd="4" destOrd="0" parTransId="{3DABF655-B030-49A6-98E1-06ABBAD398C7}" sibTransId="{23A96D29-F037-4975-9D34-633C237E7FFB}"/>
    <dgm:cxn modelId="{399B5047-4AE4-4641-989E-BBE0FE7368C0}" type="presOf" srcId="{38098D9B-8049-4519-A4DC-42B095D01CE1}" destId="{3239515B-DA7A-4592-B5B9-68AE4F7BCCF0}" srcOrd="0" destOrd="0" presId="urn:microsoft.com/office/officeart/2016/7/layout/VerticalSolidActionList"/>
    <dgm:cxn modelId="{4789BE47-9625-44B7-9219-21676CFD355D}" srcId="{58478DB2-A0BE-4044-8A3E-8857B2AE19A9}" destId="{536D7B39-E832-4C1D-B987-6BC1CAEFD5E8}" srcOrd="3" destOrd="0" parTransId="{242C49AD-732E-4C07-A6DD-A81609CEBFC2}" sibTransId="{163D125F-FFE3-485E-831B-2374B225EBD5}"/>
    <dgm:cxn modelId="{F71F016B-FBBB-47CC-B08E-5153C5864F4E}" srcId="{58478DB2-A0BE-4044-8A3E-8857B2AE19A9}" destId="{17E31416-4D09-4FB6-92CC-BEAA947130FC}" srcOrd="2" destOrd="0" parTransId="{E13073CE-EF7F-4547-B75A-40E5E074E9BC}" sibTransId="{EFC297EE-43DA-4EE2-8F92-E95094945E44}"/>
    <dgm:cxn modelId="{2F9E5D6C-A1A7-4E89-8DB7-EFD264776637}" type="presOf" srcId="{FA11EEE0-E008-414E-84F1-D0194C32F3CC}" destId="{BCED4773-F71A-4B29-B174-20531416FAEA}" srcOrd="0" destOrd="0" presId="urn:microsoft.com/office/officeart/2016/7/layout/VerticalSolidActionList"/>
    <dgm:cxn modelId="{DDE8B071-7C9A-449F-A579-B10470209DDA}" srcId="{58478DB2-A0BE-4044-8A3E-8857B2AE19A9}" destId="{38098D9B-8049-4519-A4DC-42B095D01CE1}" srcOrd="6" destOrd="0" parTransId="{4EF5F2FD-2B0B-4FAC-9BD1-5C560F77D7F3}" sibTransId="{976E6EDD-3173-44DB-9140-E79E5AA00497}"/>
    <dgm:cxn modelId="{415BA052-9ED4-416B-AC7F-062BA5E0CA0A}" srcId="{8EE46846-753F-4670-AC45-FB3B794A9BAB}" destId="{E51D5C50-4D63-40DB-9FA8-E8DE81C93664}" srcOrd="0" destOrd="0" parTransId="{647654C5-8B36-4BAA-92BB-98CAE5842F3A}" sibTransId="{E635F838-F293-433A-B145-B292C4FFF7AB}"/>
    <dgm:cxn modelId="{1518D059-4C63-4A20-BC25-77705DE05309}" type="presOf" srcId="{58478DB2-A0BE-4044-8A3E-8857B2AE19A9}" destId="{A9EDAC15-08C7-41C4-B5B7-11EA4F73822D}" srcOrd="0" destOrd="0" presId="urn:microsoft.com/office/officeart/2016/7/layout/VerticalSolidActionList"/>
    <dgm:cxn modelId="{84FDFA8D-B251-4303-A58B-027CFFF5AE91}" srcId="{FA11EEE0-E008-414E-84F1-D0194C32F3CC}" destId="{5E1B93BE-7C0C-46BA-A296-865D89F5F0B9}" srcOrd="0" destOrd="0" parTransId="{53FFE0BD-36BE-46E0-B65A-83A69A7E51D1}" sibTransId="{562E31F1-3170-4F4D-A708-F7703D53F61A}"/>
    <dgm:cxn modelId="{219BAA8F-6017-47A0-AC05-F42959ED1447}" type="presOf" srcId="{54F1385C-BAF4-4C3F-AA5F-8D60BB4C5845}" destId="{4EE230FD-0BFD-40AC-9162-17B76C228F07}" srcOrd="0" destOrd="0" presId="urn:microsoft.com/office/officeart/2016/7/layout/VerticalSolidActionList"/>
    <dgm:cxn modelId="{3E184F9F-3D60-4ED0-9DA0-4492934D8CC7}" type="presOf" srcId="{5AAA2292-1FF2-4AE8-B9A1-F6D26AFD6C90}" destId="{FE8EC57D-D629-4FCE-B016-EAB5EC9BFE53}" srcOrd="0" destOrd="0" presId="urn:microsoft.com/office/officeart/2016/7/layout/VerticalSolidActionList"/>
    <dgm:cxn modelId="{CCBBC0A5-E689-44D1-8DDF-372E7AEAFF69}" type="presOf" srcId="{4EC2BB5C-0826-418E-AD1D-2CE8B698F790}" destId="{00EDD320-37A1-42F0-BB67-D76AFAF045C1}" srcOrd="0" destOrd="0" presId="urn:microsoft.com/office/officeart/2016/7/layout/VerticalSolidActionList"/>
    <dgm:cxn modelId="{8CB341C4-083A-4BAE-B5DF-86F95DA80118}" srcId="{17E31416-4D09-4FB6-92CC-BEAA947130FC}" destId="{54F1385C-BAF4-4C3F-AA5F-8D60BB4C5845}" srcOrd="0" destOrd="0" parTransId="{F3FAF2A5-276E-43AA-9372-38B732BB9DDB}" sibTransId="{CD22B1BD-F45C-466D-81D7-D4CFFA706E99}"/>
    <dgm:cxn modelId="{D3439BC5-3F71-49F4-BD12-20DAE7FEE633}" type="presOf" srcId="{5ADBC86F-0155-4D2E-962A-2DCA34727EDD}" destId="{3DE4E814-8DE0-4C87-B518-00BB2D3364F6}" srcOrd="0" destOrd="0" presId="urn:microsoft.com/office/officeart/2016/7/layout/VerticalSolidActionList"/>
    <dgm:cxn modelId="{D6B93ECE-420B-47A9-A465-088A1F5F1B53}" type="presOf" srcId="{5D082CF8-27D3-45B9-BBE7-5D32CAB78A84}" destId="{55DF1FB6-B4CF-4589-8092-7531866AB6BD}" srcOrd="0" destOrd="0" presId="urn:microsoft.com/office/officeart/2016/7/layout/VerticalSolidActionList"/>
    <dgm:cxn modelId="{6E0F8ECE-D0DB-4F69-A294-F06D4A0470ED}" srcId="{5ADBC86F-0155-4D2E-962A-2DCA34727EDD}" destId="{5D082CF8-27D3-45B9-BBE7-5D32CAB78A84}" srcOrd="0" destOrd="0" parTransId="{1DA66AAD-E087-4814-A600-5A0D13F93CA8}" sibTransId="{A7BCDCEC-1B68-469E-A003-C07AA3CAA294}"/>
    <dgm:cxn modelId="{3FDBEAD6-D45F-4630-8745-6D1B79FB01B5}" type="presOf" srcId="{8EE46846-753F-4670-AC45-FB3B794A9BAB}" destId="{5961EFDB-7A87-4B5C-9A1C-B03B016D8B75}" srcOrd="0" destOrd="0" presId="urn:microsoft.com/office/officeart/2016/7/layout/VerticalSolidActionList"/>
    <dgm:cxn modelId="{BFBBA6E3-5C8F-4ECB-8926-65C2651980A6}" srcId="{58478DB2-A0BE-4044-8A3E-8857B2AE19A9}" destId="{5ADBC86F-0155-4D2E-962A-2DCA34727EDD}" srcOrd="1" destOrd="0" parTransId="{D289754B-FE41-4326-A268-E428C5A0B1D0}" sibTransId="{8ED1A4D4-7AE4-449A-A00E-9842B5939B71}"/>
    <dgm:cxn modelId="{D75AC91B-8C56-4F25-AF94-D0D22124975B}" type="presParOf" srcId="{A9EDAC15-08C7-41C4-B5B7-11EA4F73822D}" destId="{CB4B6859-5387-4DE9-89F9-10B887D8B868}" srcOrd="0" destOrd="0" presId="urn:microsoft.com/office/officeart/2016/7/layout/VerticalSolidActionList"/>
    <dgm:cxn modelId="{58CD67E1-FDB0-4A27-9C60-B78763F47BED}" type="presParOf" srcId="{CB4B6859-5387-4DE9-89F9-10B887D8B868}" destId="{DF4BDB9C-33D7-4DB7-8CF5-86090EEB025F}" srcOrd="0" destOrd="0" presId="urn:microsoft.com/office/officeart/2016/7/layout/VerticalSolidActionList"/>
    <dgm:cxn modelId="{598AD24B-8CAA-492B-84B7-735F8AFB22B3}" type="presParOf" srcId="{CB4B6859-5387-4DE9-89F9-10B887D8B868}" destId="{FE8EC57D-D629-4FCE-B016-EAB5EC9BFE53}" srcOrd="1" destOrd="0" presId="urn:microsoft.com/office/officeart/2016/7/layout/VerticalSolidActionList"/>
    <dgm:cxn modelId="{D80C8CA3-6C30-48AC-B339-21DC0ACEAFB6}" type="presParOf" srcId="{A9EDAC15-08C7-41C4-B5B7-11EA4F73822D}" destId="{1CADF0B6-EFCF-42CC-A21A-1412D670D29D}" srcOrd="1" destOrd="0" presId="urn:microsoft.com/office/officeart/2016/7/layout/VerticalSolidActionList"/>
    <dgm:cxn modelId="{517E54C7-265A-4659-8DBB-8BA8A5259366}" type="presParOf" srcId="{A9EDAC15-08C7-41C4-B5B7-11EA4F73822D}" destId="{CB1E04A2-A144-42F3-9AE3-BB70B531B83C}" srcOrd="2" destOrd="0" presId="urn:microsoft.com/office/officeart/2016/7/layout/VerticalSolidActionList"/>
    <dgm:cxn modelId="{55280F78-622D-497F-9A54-FD70D63267F6}" type="presParOf" srcId="{CB1E04A2-A144-42F3-9AE3-BB70B531B83C}" destId="{3DE4E814-8DE0-4C87-B518-00BB2D3364F6}" srcOrd="0" destOrd="0" presId="urn:microsoft.com/office/officeart/2016/7/layout/VerticalSolidActionList"/>
    <dgm:cxn modelId="{5E65BDC0-80F4-454A-B7DD-A15E0F35F0ED}" type="presParOf" srcId="{CB1E04A2-A144-42F3-9AE3-BB70B531B83C}" destId="{55DF1FB6-B4CF-4589-8092-7531866AB6BD}" srcOrd="1" destOrd="0" presId="urn:microsoft.com/office/officeart/2016/7/layout/VerticalSolidActionList"/>
    <dgm:cxn modelId="{28167654-71BE-4B29-93CE-A22ABDA9CF86}" type="presParOf" srcId="{A9EDAC15-08C7-41C4-B5B7-11EA4F73822D}" destId="{78E36BC0-1A82-4AEA-AE47-05D87913214C}" srcOrd="3" destOrd="0" presId="urn:microsoft.com/office/officeart/2016/7/layout/VerticalSolidActionList"/>
    <dgm:cxn modelId="{8BAFCE05-4DED-48DD-B80E-C0E137BAB311}" type="presParOf" srcId="{A9EDAC15-08C7-41C4-B5B7-11EA4F73822D}" destId="{BA83C0C0-BFB8-4C82-9D2A-5E3503F21666}" srcOrd="4" destOrd="0" presId="urn:microsoft.com/office/officeart/2016/7/layout/VerticalSolidActionList"/>
    <dgm:cxn modelId="{65D7F11E-3249-43BF-88B1-D599DB7A0A78}" type="presParOf" srcId="{BA83C0C0-BFB8-4C82-9D2A-5E3503F21666}" destId="{24BC7580-CAA8-44FF-B7D6-DDBBB52A4E34}" srcOrd="0" destOrd="0" presId="urn:microsoft.com/office/officeart/2016/7/layout/VerticalSolidActionList"/>
    <dgm:cxn modelId="{79634DC3-837E-4B74-8BAA-06B2CF188943}" type="presParOf" srcId="{BA83C0C0-BFB8-4C82-9D2A-5E3503F21666}" destId="{4EE230FD-0BFD-40AC-9162-17B76C228F07}" srcOrd="1" destOrd="0" presId="urn:microsoft.com/office/officeart/2016/7/layout/VerticalSolidActionList"/>
    <dgm:cxn modelId="{FBAB6A3D-FFAB-4E48-ADF0-49E131A8B0EA}" type="presParOf" srcId="{A9EDAC15-08C7-41C4-B5B7-11EA4F73822D}" destId="{88EB94C2-A06D-4394-84A0-107376CFCFDB}" srcOrd="5" destOrd="0" presId="urn:microsoft.com/office/officeart/2016/7/layout/VerticalSolidActionList"/>
    <dgm:cxn modelId="{0116BC2B-E3A4-4AFA-B856-99611345EB87}" type="presParOf" srcId="{A9EDAC15-08C7-41C4-B5B7-11EA4F73822D}" destId="{B75EDC9D-213C-4CA2-9B36-5AAF70467791}" srcOrd="6" destOrd="0" presId="urn:microsoft.com/office/officeart/2016/7/layout/VerticalSolidActionList"/>
    <dgm:cxn modelId="{B229BCE2-4DD3-40E1-AA71-6ADDB727B692}" type="presParOf" srcId="{B75EDC9D-213C-4CA2-9B36-5AAF70467791}" destId="{35A82381-46D0-428A-9D15-B745D0302490}" srcOrd="0" destOrd="0" presId="urn:microsoft.com/office/officeart/2016/7/layout/VerticalSolidActionList"/>
    <dgm:cxn modelId="{F481670F-0239-49B9-8FEB-E3D0E39F0EFF}" type="presParOf" srcId="{B75EDC9D-213C-4CA2-9B36-5AAF70467791}" destId="{FBD8BADD-CA7C-4AA1-A84E-4412FAC066F1}" srcOrd="1" destOrd="0" presId="urn:microsoft.com/office/officeart/2016/7/layout/VerticalSolidActionList"/>
    <dgm:cxn modelId="{2D744BB4-813D-44F2-BC47-16DF1D37CB9C}" type="presParOf" srcId="{A9EDAC15-08C7-41C4-B5B7-11EA4F73822D}" destId="{93BF4B55-B5A3-45DB-AADE-29473F14EEC4}" srcOrd="7" destOrd="0" presId="urn:microsoft.com/office/officeart/2016/7/layout/VerticalSolidActionList"/>
    <dgm:cxn modelId="{B5B044BB-338B-47E3-BAD9-D01FFA92DE7C}" type="presParOf" srcId="{A9EDAC15-08C7-41C4-B5B7-11EA4F73822D}" destId="{541B03D2-A15A-47C2-BBED-7E68D9FEE35B}" srcOrd="8" destOrd="0" presId="urn:microsoft.com/office/officeart/2016/7/layout/VerticalSolidActionList"/>
    <dgm:cxn modelId="{F5D5871D-1111-4AD6-8275-33A745F2976D}" type="presParOf" srcId="{541B03D2-A15A-47C2-BBED-7E68D9FEE35B}" destId="{5961EFDB-7A87-4B5C-9A1C-B03B016D8B75}" srcOrd="0" destOrd="0" presId="urn:microsoft.com/office/officeart/2016/7/layout/VerticalSolidActionList"/>
    <dgm:cxn modelId="{6959B2B2-224D-47C6-AA77-C635727B0925}" type="presParOf" srcId="{541B03D2-A15A-47C2-BBED-7E68D9FEE35B}" destId="{BF9541B3-6DE3-4D7B-80E3-075BDC44B750}" srcOrd="1" destOrd="0" presId="urn:microsoft.com/office/officeart/2016/7/layout/VerticalSolidActionList"/>
    <dgm:cxn modelId="{EC90B557-DF44-45E0-AF71-736120CFAABF}" type="presParOf" srcId="{A9EDAC15-08C7-41C4-B5B7-11EA4F73822D}" destId="{153F72C6-DC52-4BFA-8077-4B0E913C90AB}" srcOrd="9" destOrd="0" presId="urn:microsoft.com/office/officeart/2016/7/layout/VerticalSolidActionList"/>
    <dgm:cxn modelId="{856B9DFB-978D-48C4-B042-2E23437D1A28}" type="presParOf" srcId="{A9EDAC15-08C7-41C4-B5B7-11EA4F73822D}" destId="{4FCBB0DD-7948-4AE4-B023-BEA4FDC97D60}" srcOrd="10" destOrd="0" presId="urn:microsoft.com/office/officeart/2016/7/layout/VerticalSolidActionList"/>
    <dgm:cxn modelId="{BC0200E8-9B0A-451C-BA12-2E93344BD716}" type="presParOf" srcId="{4FCBB0DD-7948-4AE4-B023-BEA4FDC97D60}" destId="{BCED4773-F71A-4B29-B174-20531416FAEA}" srcOrd="0" destOrd="0" presId="urn:microsoft.com/office/officeart/2016/7/layout/VerticalSolidActionList"/>
    <dgm:cxn modelId="{D2689F09-5304-45F4-BEE4-47AD5FDFDD05}" type="presParOf" srcId="{4FCBB0DD-7948-4AE4-B023-BEA4FDC97D60}" destId="{6A7A897E-8323-437F-92F7-38F7CD576704}" srcOrd="1" destOrd="0" presId="urn:microsoft.com/office/officeart/2016/7/layout/VerticalSolidActionList"/>
    <dgm:cxn modelId="{99F8DCE6-1078-453A-8795-5773F45E8916}" type="presParOf" srcId="{A9EDAC15-08C7-41C4-B5B7-11EA4F73822D}" destId="{B8E8E462-4659-427F-A3F5-57D6EEE7DE8F}" srcOrd="11" destOrd="0" presId="urn:microsoft.com/office/officeart/2016/7/layout/VerticalSolidActionList"/>
    <dgm:cxn modelId="{B4630739-FD23-4974-AC4D-501689F9E035}" type="presParOf" srcId="{A9EDAC15-08C7-41C4-B5B7-11EA4F73822D}" destId="{1DD2A092-1FB2-49CA-96BA-C022AD43B2E9}" srcOrd="12" destOrd="0" presId="urn:microsoft.com/office/officeart/2016/7/layout/VerticalSolidActionList"/>
    <dgm:cxn modelId="{E326A326-0438-4BDE-8168-2CB00EB34496}" type="presParOf" srcId="{1DD2A092-1FB2-49CA-96BA-C022AD43B2E9}" destId="{3239515B-DA7A-4592-B5B9-68AE4F7BCCF0}" srcOrd="0" destOrd="0" presId="urn:microsoft.com/office/officeart/2016/7/layout/VerticalSolidActionList"/>
    <dgm:cxn modelId="{1D8FAE36-163D-4401-A190-9CD64798D530}" type="presParOf" srcId="{1DD2A092-1FB2-49CA-96BA-C022AD43B2E9}" destId="{00EDD320-37A1-42F0-BB67-D76AFAF045C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2F2B60-D6E9-4C91-9E99-E546E157442E}"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1A680313-68B1-4F16-B08B-54D2969A9FBE}">
      <dgm:prSet custT="1"/>
      <dgm:spPr/>
      <dgm:t>
        <a:bodyPr/>
        <a:lstStyle/>
        <a:p>
          <a:r>
            <a:rPr lang="en-US" sz="2400" i="1" dirty="0"/>
            <a:t>the </a:t>
          </a:r>
          <a:r>
            <a:rPr lang="en-US" sz="2800" b="1" i="1" dirty="0"/>
            <a:t>MOST IMPORTANT MINISTRY </a:t>
          </a:r>
          <a:r>
            <a:rPr lang="en-US" sz="2400" i="1" dirty="0"/>
            <a:t>in the church because it builds… </a:t>
          </a:r>
          <a:endParaRPr lang="en-US" sz="2400" dirty="0"/>
        </a:p>
      </dgm:t>
    </dgm:pt>
    <dgm:pt modelId="{B91D8C76-00DF-487C-B16E-90ECA426D8D6}" type="parTrans" cxnId="{62AD7382-3D65-4AD5-97B9-D2EC2CC4F8A1}">
      <dgm:prSet/>
      <dgm:spPr/>
      <dgm:t>
        <a:bodyPr/>
        <a:lstStyle/>
        <a:p>
          <a:endParaRPr lang="en-US"/>
        </a:p>
      </dgm:t>
    </dgm:pt>
    <dgm:pt modelId="{E13C4935-4F94-47C6-A9E8-8325A4F0A983}" type="sibTrans" cxnId="{62AD7382-3D65-4AD5-97B9-D2EC2CC4F8A1}">
      <dgm:prSet/>
      <dgm:spPr/>
      <dgm:t>
        <a:bodyPr/>
        <a:lstStyle/>
        <a:p>
          <a:endParaRPr lang="en-US"/>
        </a:p>
      </dgm:t>
    </dgm:pt>
    <dgm:pt modelId="{760F4768-1B3C-4253-8923-08AB21E35AD8}">
      <dgm:prSet custT="1"/>
      <dgm:spPr/>
      <dgm:t>
        <a:bodyPr/>
        <a:lstStyle/>
        <a:p>
          <a:r>
            <a:rPr lang="en-US" sz="2800" b="1" i="1" dirty="0"/>
            <a:t>STRONG MEN OF GOD </a:t>
          </a:r>
          <a:r>
            <a:rPr lang="en-US" sz="1800" b="1" i="1" dirty="0"/>
            <a:t>that are essential for building</a:t>
          </a:r>
          <a:endParaRPr lang="en-US" sz="1800" dirty="0"/>
        </a:p>
      </dgm:t>
    </dgm:pt>
    <dgm:pt modelId="{3DDCC0C2-CFB1-4442-9F90-241B6FABDA31}" type="parTrans" cxnId="{A70B9803-9966-4311-B12F-E26607ADF1D5}">
      <dgm:prSet/>
      <dgm:spPr/>
      <dgm:t>
        <a:bodyPr/>
        <a:lstStyle/>
        <a:p>
          <a:endParaRPr lang="en-US"/>
        </a:p>
      </dgm:t>
    </dgm:pt>
    <dgm:pt modelId="{9C0AB29B-81A2-4BDB-BF5D-93CEB2530846}" type="sibTrans" cxnId="{A70B9803-9966-4311-B12F-E26607ADF1D5}">
      <dgm:prSet/>
      <dgm:spPr/>
      <dgm:t>
        <a:bodyPr/>
        <a:lstStyle/>
        <a:p>
          <a:endParaRPr lang="en-US"/>
        </a:p>
      </dgm:t>
    </dgm:pt>
    <dgm:pt modelId="{A2C12745-50B3-486E-8641-F027882D7FF1}">
      <dgm:prSet custT="1"/>
      <dgm:spPr/>
      <dgm:t>
        <a:bodyPr/>
        <a:lstStyle/>
        <a:p>
          <a:r>
            <a:rPr lang="en-US" sz="2800" b="1" i="1" dirty="0"/>
            <a:t>STRONG FAMILIES </a:t>
          </a:r>
          <a:r>
            <a:rPr lang="en-US" sz="1800" b="1" i="1" dirty="0"/>
            <a:t>that build</a:t>
          </a:r>
          <a:r>
            <a:rPr lang="en-US" sz="1800" i="1" dirty="0"/>
            <a:t> </a:t>
          </a:r>
          <a:endParaRPr lang="en-US" sz="1800" dirty="0"/>
        </a:p>
      </dgm:t>
    </dgm:pt>
    <dgm:pt modelId="{0BD85F99-1F87-4611-A670-B32D06A15E16}" type="parTrans" cxnId="{9254091A-D23F-42B0-A30A-DDB890DD60F2}">
      <dgm:prSet/>
      <dgm:spPr/>
      <dgm:t>
        <a:bodyPr/>
        <a:lstStyle/>
        <a:p>
          <a:endParaRPr lang="en-US"/>
        </a:p>
      </dgm:t>
    </dgm:pt>
    <dgm:pt modelId="{FE14F066-E65A-403D-855B-4168D6202F22}" type="sibTrans" cxnId="{9254091A-D23F-42B0-A30A-DDB890DD60F2}">
      <dgm:prSet/>
      <dgm:spPr/>
      <dgm:t>
        <a:bodyPr/>
        <a:lstStyle/>
        <a:p>
          <a:endParaRPr lang="en-US"/>
        </a:p>
      </dgm:t>
    </dgm:pt>
    <dgm:pt modelId="{1BD6A5CD-6353-4821-9635-36A9C69989A4}">
      <dgm:prSet custT="1"/>
      <dgm:spPr/>
      <dgm:t>
        <a:bodyPr/>
        <a:lstStyle/>
        <a:p>
          <a:r>
            <a:rPr lang="en-US" sz="2800" b="1" i="1" dirty="0"/>
            <a:t>STRONG CHURCHES!</a:t>
          </a:r>
        </a:p>
      </dgm:t>
    </dgm:pt>
    <dgm:pt modelId="{8C33B902-5821-496B-AD21-887BF225077F}" type="parTrans" cxnId="{E62690FA-C44F-442B-9C38-674DC7BF9CAF}">
      <dgm:prSet/>
      <dgm:spPr/>
      <dgm:t>
        <a:bodyPr/>
        <a:lstStyle/>
        <a:p>
          <a:endParaRPr lang="en-US"/>
        </a:p>
      </dgm:t>
    </dgm:pt>
    <dgm:pt modelId="{D044D19F-221B-457F-B984-394EB38BDA05}" type="sibTrans" cxnId="{E62690FA-C44F-442B-9C38-674DC7BF9CAF}">
      <dgm:prSet/>
      <dgm:spPr/>
      <dgm:t>
        <a:bodyPr/>
        <a:lstStyle/>
        <a:p>
          <a:endParaRPr lang="en-US"/>
        </a:p>
      </dgm:t>
    </dgm:pt>
    <dgm:pt modelId="{9366CD5D-38A8-4863-A01B-80017EB73946}" type="pres">
      <dgm:prSet presAssocID="{672F2B60-D6E9-4C91-9E99-E546E157442E}" presName="outerComposite" presStyleCnt="0">
        <dgm:presLayoutVars>
          <dgm:chMax val="5"/>
          <dgm:dir/>
          <dgm:resizeHandles val="exact"/>
        </dgm:presLayoutVars>
      </dgm:prSet>
      <dgm:spPr/>
    </dgm:pt>
    <dgm:pt modelId="{0B322862-2CC8-4B95-B596-3759323769B4}" type="pres">
      <dgm:prSet presAssocID="{672F2B60-D6E9-4C91-9E99-E546E157442E}" presName="dummyMaxCanvas" presStyleCnt="0">
        <dgm:presLayoutVars/>
      </dgm:prSet>
      <dgm:spPr/>
    </dgm:pt>
    <dgm:pt modelId="{52BC8CD5-872B-4494-9911-CE0CA45FF443}" type="pres">
      <dgm:prSet presAssocID="{672F2B60-D6E9-4C91-9E99-E546E157442E}" presName="FourNodes_1" presStyleLbl="node1" presStyleIdx="0" presStyleCnt="4" custScaleX="110576" custScaleY="98052">
        <dgm:presLayoutVars>
          <dgm:bulletEnabled val="1"/>
        </dgm:presLayoutVars>
      </dgm:prSet>
      <dgm:spPr/>
    </dgm:pt>
    <dgm:pt modelId="{FF86CD03-C8F5-445E-A064-A7809923A0C8}" type="pres">
      <dgm:prSet presAssocID="{672F2B60-D6E9-4C91-9E99-E546E157442E}" presName="FourNodes_2" presStyleLbl="node1" presStyleIdx="1" presStyleCnt="4">
        <dgm:presLayoutVars>
          <dgm:bulletEnabled val="1"/>
        </dgm:presLayoutVars>
      </dgm:prSet>
      <dgm:spPr/>
    </dgm:pt>
    <dgm:pt modelId="{CC51E3AE-F681-4E25-ACA9-1F9F051E7D1A}" type="pres">
      <dgm:prSet presAssocID="{672F2B60-D6E9-4C91-9E99-E546E157442E}" presName="FourNodes_3" presStyleLbl="node1" presStyleIdx="2" presStyleCnt="4">
        <dgm:presLayoutVars>
          <dgm:bulletEnabled val="1"/>
        </dgm:presLayoutVars>
      </dgm:prSet>
      <dgm:spPr/>
    </dgm:pt>
    <dgm:pt modelId="{A8BDDA73-276C-458B-BB14-DB095A3EC4A0}" type="pres">
      <dgm:prSet presAssocID="{672F2B60-D6E9-4C91-9E99-E546E157442E}" presName="FourNodes_4" presStyleLbl="node1" presStyleIdx="3" presStyleCnt="4">
        <dgm:presLayoutVars>
          <dgm:bulletEnabled val="1"/>
        </dgm:presLayoutVars>
      </dgm:prSet>
      <dgm:spPr/>
    </dgm:pt>
    <dgm:pt modelId="{D72965FA-B685-4B5F-BED6-0287C9D5CD0C}" type="pres">
      <dgm:prSet presAssocID="{672F2B60-D6E9-4C91-9E99-E546E157442E}" presName="FourConn_1-2" presStyleLbl="fgAccFollowNode1" presStyleIdx="0" presStyleCnt="3">
        <dgm:presLayoutVars>
          <dgm:bulletEnabled val="1"/>
        </dgm:presLayoutVars>
      </dgm:prSet>
      <dgm:spPr/>
    </dgm:pt>
    <dgm:pt modelId="{E4C0C030-034A-4A29-AFBC-F24943902914}" type="pres">
      <dgm:prSet presAssocID="{672F2B60-D6E9-4C91-9E99-E546E157442E}" presName="FourConn_2-3" presStyleLbl="fgAccFollowNode1" presStyleIdx="1" presStyleCnt="3">
        <dgm:presLayoutVars>
          <dgm:bulletEnabled val="1"/>
        </dgm:presLayoutVars>
      </dgm:prSet>
      <dgm:spPr/>
    </dgm:pt>
    <dgm:pt modelId="{1CB4103B-80E6-4FD9-A980-2560613413CD}" type="pres">
      <dgm:prSet presAssocID="{672F2B60-D6E9-4C91-9E99-E546E157442E}" presName="FourConn_3-4" presStyleLbl="fgAccFollowNode1" presStyleIdx="2" presStyleCnt="3">
        <dgm:presLayoutVars>
          <dgm:bulletEnabled val="1"/>
        </dgm:presLayoutVars>
      </dgm:prSet>
      <dgm:spPr/>
    </dgm:pt>
    <dgm:pt modelId="{11A796C2-7519-43BD-AF83-4534753F894F}" type="pres">
      <dgm:prSet presAssocID="{672F2B60-D6E9-4C91-9E99-E546E157442E}" presName="FourNodes_1_text" presStyleLbl="node1" presStyleIdx="3" presStyleCnt="4">
        <dgm:presLayoutVars>
          <dgm:bulletEnabled val="1"/>
        </dgm:presLayoutVars>
      </dgm:prSet>
      <dgm:spPr/>
    </dgm:pt>
    <dgm:pt modelId="{2AB57E11-3F96-4065-BF71-88BCF0486FD5}" type="pres">
      <dgm:prSet presAssocID="{672F2B60-D6E9-4C91-9E99-E546E157442E}" presName="FourNodes_2_text" presStyleLbl="node1" presStyleIdx="3" presStyleCnt="4">
        <dgm:presLayoutVars>
          <dgm:bulletEnabled val="1"/>
        </dgm:presLayoutVars>
      </dgm:prSet>
      <dgm:spPr/>
    </dgm:pt>
    <dgm:pt modelId="{9EFE8227-018F-48BB-A10D-318D3585C141}" type="pres">
      <dgm:prSet presAssocID="{672F2B60-D6E9-4C91-9E99-E546E157442E}" presName="FourNodes_3_text" presStyleLbl="node1" presStyleIdx="3" presStyleCnt="4">
        <dgm:presLayoutVars>
          <dgm:bulletEnabled val="1"/>
        </dgm:presLayoutVars>
      </dgm:prSet>
      <dgm:spPr/>
    </dgm:pt>
    <dgm:pt modelId="{A312B924-6C07-46F0-827E-367374DBC644}" type="pres">
      <dgm:prSet presAssocID="{672F2B60-D6E9-4C91-9E99-E546E157442E}" presName="FourNodes_4_text" presStyleLbl="node1" presStyleIdx="3" presStyleCnt="4">
        <dgm:presLayoutVars>
          <dgm:bulletEnabled val="1"/>
        </dgm:presLayoutVars>
      </dgm:prSet>
      <dgm:spPr/>
    </dgm:pt>
  </dgm:ptLst>
  <dgm:cxnLst>
    <dgm:cxn modelId="{727D4E00-ED6A-4F59-A77B-749245A1692C}" type="presOf" srcId="{1BD6A5CD-6353-4821-9635-36A9C69989A4}" destId="{A312B924-6C07-46F0-827E-367374DBC644}" srcOrd="1" destOrd="0" presId="urn:microsoft.com/office/officeart/2005/8/layout/vProcess5"/>
    <dgm:cxn modelId="{A70B9803-9966-4311-B12F-E26607ADF1D5}" srcId="{672F2B60-D6E9-4C91-9E99-E546E157442E}" destId="{760F4768-1B3C-4253-8923-08AB21E35AD8}" srcOrd="1" destOrd="0" parTransId="{3DDCC0C2-CFB1-4442-9F90-241B6FABDA31}" sibTransId="{9C0AB29B-81A2-4BDB-BF5D-93CEB2530846}"/>
    <dgm:cxn modelId="{1BAD2114-B772-459E-BA76-359D0A5F455B}" type="presOf" srcId="{E13C4935-4F94-47C6-A9E8-8325A4F0A983}" destId="{D72965FA-B685-4B5F-BED6-0287C9D5CD0C}" srcOrd="0" destOrd="0" presId="urn:microsoft.com/office/officeart/2005/8/layout/vProcess5"/>
    <dgm:cxn modelId="{ABDA2C18-6721-45C7-BA35-7DA808EF0BA3}" type="presOf" srcId="{672F2B60-D6E9-4C91-9E99-E546E157442E}" destId="{9366CD5D-38A8-4863-A01B-80017EB73946}" srcOrd="0" destOrd="0" presId="urn:microsoft.com/office/officeart/2005/8/layout/vProcess5"/>
    <dgm:cxn modelId="{9254091A-D23F-42B0-A30A-DDB890DD60F2}" srcId="{672F2B60-D6E9-4C91-9E99-E546E157442E}" destId="{A2C12745-50B3-486E-8641-F027882D7FF1}" srcOrd="2" destOrd="0" parTransId="{0BD85F99-1F87-4611-A670-B32D06A15E16}" sibTransId="{FE14F066-E65A-403D-855B-4168D6202F22}"/>
    <dgm:cxn modelId="{5E0F7F2B-D683-4803-94BD-645332E0E4B5}" type="presOf" srcId="{1BD6A5CD-6353-4821-9635-36A9C69989A4}" destId="{A8BDDA73-276C-458B-BB14-DB095A3EC4A0}" srcOrd="0" destOrd="0" presId="urn:microsoft.com/office/officeart/2005/8/layout/vProcess5"/>
    <dgm:cxn modelId="{451C3C64-72FD-4EBA-90C3-9B8E4DEB9500}" type="presOf" srcId="{A2C12745-50B3-486E-8641-F027882D7FF1}" destId="{9EFE8227-018F-48BB-A10D-318D3585C141}" srcOrd="1" destOrd="0" presId="urn:microsoft.com/office/officeart/2005/8/layout/vProcess5"/>
    <dgm:cxn modelId="{05D0984E-3F8D-4EDE-9A78-58B5BD0AE2F4}" type="presOf" srcId="{A2C12745-50B3-486E-8641-F027882D7FF1}" destId="{CC51E3AE-F681-4E25-ACA9-1F9F051E7D1A}" srcOrd="0" destOrd="0" presId="urn:microsoft.com/office/officeart/2005/8/layout/vProcess5"/>
    <dgm:cxn modelId="{9593F573-33F5-4AF0-B43D-9A04EBBC73FC}" type="presOf" srcId="{760F4768-1B3C-4253-8923-08AB21E35AD8}" destId="{2AB57E11-3F96-4065-BF71-88BCF0486FD5}" srcOrd="1" destOrd="0" presId="urn:microsoft.com/office/officeart/2005/8/layout/vProcess5"/>
    <dgm:cxn modelId="{D2222E74-C9F0-4170-B99A-2A3E00A31807}" type="presOf" srcId="{9C0AB29B-81A2-4BDB-BF5D-93CEB2530846}" destId="{E4C0C030-034A-4A29-AFBC-F24943902914}" srcOrd="0" destOrd="0" presId="urn:microsoft.com/office/officeart/2005/8/layout/vProcess5"/>
    <dgm:cxn modelId="{62AD7382-3D65-4AD5-97B9-D2EC2CC4F8A1}" srcId="{672F2B60-D6E9-4C91-9E99-E546E157442E}" destId="{1A680313-68B1-4F16-B08B-54D2969A9FBE}" srcOrd="0" destOrd="0" parTransId="{B91D8C76-00DF-487C-B16E-90ECA426D8D6}" sibTransId="{E13C4935-4F94-47C6-A9E8-8325A4F0A983}"/>
    <dgm:cxn modelId="{2ECC388A-0707-4889-A08E-F8FDD114200F}" type="presOf" srcId="{1A680313-68B1-4F16-B08B-54D2969A9FBE}" destId="{11A796C2-7519-43BD-AF83-4534753F894F}" srcOrd="1" destOrd="0" presId="urn:microsoft.com/office/officeart/2005/8/layout/vProcess5"/>
    <dgm:cxn modelId="{CF28DDAC-992E-425C-A6D4-7FEC72E921B1}" type="presOf" srcId="{FE14F066-E65A-403D-855B-4168D6202F22}" destId="{1CB4103B-80E6-4FD9-A980-2560613413CD}" srcOrd="0" destOrd="0" presId="urn:microsoft.com/office/officeart/2005/8/layout/vProcess5"/>
    <dgm:cxn modelId="{D3F287CE-EB38-4949-9920-ACE7ED0FCE73}" type="presOf" srcId="{760F4768-1B3C-4253-8923-08AB21E35AD8}" destId="{FF86CD03-C8F5-445E-A064-A7809923A0C8}" srcOrd="0" destOrd="0" presId="urn:microsoft.com/office/officeart/2005/8/layout/vProcess5"/>
    <dgm:cxn modelId="{091E91F1-F19F-4802-940E-1141FC724043}" type="presOf" srcId="{1A680313-68B1-4F16-B08B-54D2969A9FBE}" destId="{52BC8CD5-872B-4494-9911-CE0CA45FF443}" srcOrd="0" destOrd="0" presId="urn:microsoft.com/office/officeart/2005/8/layout/vProcess5"/>
    <dgm:cxn modelId="{E62690FA-C44F-442B-9C38-674DC7BF9CAF}" srcId="{672F2B60-D6E9-4C91-9E99-E546E157442E}" destId="{1BD6A5CD-6353-4821-9635-36A9C69989A4}" srcOrd="3" destOrd="0" parTransId="{8C33B902-5821-496B-AD21-887BF225077F}" sibTransId="{D044D19F-221B-457F-B984-394EB38BDA05}"/>
    <dgm:cxn modelId="{E40275E0-17AB-46B2-86B6-F14FF03D2335}" type="presParOf" srcId="{9366CD5D-38A8-4863-A01B-80017EB73946}" destId="{0B322862-2CC8-4B95-B596-3759323769B4}" srcOrd="0" destOrd="0" presId="urn:microsoft.com/office/officeart/2005/8/layout/vProcess5"/>
    <dgm:cxn modelId="{F64FD2FC-65B5-406C-8C42-974446757360}" type="presParOf" srcId="{9366CD5D-38A8-4863-A01B-80017EB73946}" destId="{52BC8CD5-872B-4494-9911-CE0CA45FF443}" srcOrd="1" destOrd="0" presId="urn:microsoft.com/office/officeart/2005/8/layout/vProcess5"/>
    <dgm:cxn modelId="{5DCB2587-1CAA-42B1-A1A0-FBB83ACFB1E7}" type="presParOf" srcId="{9366CD5D-38A8-4863-A01B-80017EB73946}" destId="{FF86CD03-C8F5-445E-A064-A7809923A0C8}" srcOrd="2" destOrd="0" presId="urn:microsoft.com/office/officeart/2005/8/layout/vProcess5"/>
    <dgm:cxn modelId="{6D043F31-4E22-47C2-BB61-98BDE5FD7E77}" type="presParOf" srcId="{9366CD5D-38A8-4863-A01B-80017EB73946}" destId="{CC51E3AE-F681-4E25-ACA9-1F9F051E7D1A}" srcOrd="3" destOrd="0" presId="urn:microsoft.com/office/officeart/2005/8/layout/vProcess5"/>
    <dgm:cxn modelId="{3C36D501-5049-4BE1-9363-4A3044BACC46}" type="presParOf" srcId="{9366CD5D-38A8-4863-A01B-80017EB73946}" destId="{A8BDDA73-276C-458B-BB14-DB095A3EC4A0}" srcOrd="4" destOrd="0" presId="urn:microsoft.com/office/officeart/2005/8/layout/vProcess5"/>
    <dgm:cxn modelId="{CA5653AF-EA7A-4397-B32D-5D8DAAE2326B}" type="presParOf" srcId="{9366CD5D-38A8-4863-A01B-80017EB73946}" destId="{D72965FA-B685-4B5F-BED6-0287C9D5CD0C}" srcOrd="5" destOrd="0" presId="urn:microsoft.com/office/officeart/2005/8/layout/vProcess5"/>
    <dgm:cxn modelId="{E9C07C87-D09D-43E0-B731-D45018C65E05}" type="presParOf" srcId="{9366CD5D-38A8-4863-A01B-80017EB73946}" destId="{E4C0C030-034A-4A29-AFBC-F24943902914}" srcOrd="6" destOrd="0" presId="urn:microsoft.com/office/officeart/2005/8/layout/vProcess5"/>
    <dgm:cxn modelId="{19B10142-F5FC-4A34-83C6-D2B2356E519F}" type="presParOf" srcId="{9366CD5D-38A8-4863-A01B-80017EB73946}" destId="{1CB4103B-80E6-4FD9-A980-2560613413CD}" srcOrd="7" destOrd="0" presId="urn:microsoft.com/office/officeart/2005/8/layout/vProcess5"/>
    <dgm:cxn modelId="{7286DD7B-CC9B-4472-BC1D-C7A183FE30D9}" type="presParOf" srcId="{9366CD5D-38A8-4863-A01B-80017EB73946}" destId="{11A796C2-7519-43BD-AF83-4534753F894F}" srcOrd="8" destOrd="0" presId="urn:microsoft.com/office/officeart/2005/8/layout/vProcess5"/>
    <dgm:cxn modelId="{4484981B-1050-4F8C-BB9C-7C371FF62B07}" type="presParOf" srcId="{9366CD5D-38A8-4863-A01B-80017EB73946}" destId="{2AB57E11-3F96-4065-BF71-88BCF0486FD5}" srcOrd="9" destOrd="0" presId="urn:microsoft.com/office/officeart/2005/8/layout/vProcess5"/>
    <dgm:cxn modelId="{8DF7DFC6-EA4A-45CF-BDE8-21B9AE286CBB}" type="presParOf" srcId="{9366CD5D-38A8-4863-A01B-80017EB73946}" destId="{9EFE8227-018F-48BB-A10D-318D3585C141}" srcOrd="10" destOrd="0" presId="urn:microsoft.com/office/officeart/2005/8/layout/vProcess5"/>
    <dgm:cxn modelId="{CC522174-752F-4886-B3E5-F10EDA27D1B9}" type="presParOf" srcId="{9366CD5D-38A8-4863-A01B-80017EB73946}" destId="{A312B924-6C07-46F0-827E-367374DBC644}"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639B6B-17F3-483A-AE70-C46786386E2A}"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en-US"/>
        </a:p>
      </dgm:t>
    </dgm:pt>
    <dgm:pt modelId="{25702732-4FD8-47A6-9132-51E34EB61186}">
      <dgm:prSet custT="1"/>
      <dgm:spPr/>
      <dgm:t>
        <a:bodyPr/>
        <a:lstStyle/>
        <a:p>
          <a:pPr>
            <a:lnSpc>
              <a:spcPct val="100000"/>
            </a:lnSpc>
          </a:pPr>
          <a:r>
            <a:rPr lang="en-US" sz="2400" b="1" dirty="0"/>
            <a:t>1.</a:t>
          </a:r>
        </a:p>
        <a:p>
          <a:pPr>
            <a:lnSpc>
              <a:spcPct val="100000"/>
            </a:lnSpc>
          </a:pPr>
          <a:r>
            <a:rPr lang="en-US" sz="2000" b="1" dirty="0"/>
            <a:t>Strategic Events</a:t>
          </a:r>
        </a:p>
      </dgm:t>
    </dgm:pt>
    <dgm:pt modelId="{0F29D57D-2E14-4CBD-B3D5-0C8E2BB823D5}" type="parTrans" cxnId="{84647FD9-7A0B-4067-BFC1-6AD5C7CB3654}">
      <dgm:prSet/>
      <dgm:spPr/>
      <dgm:t>
        <a:bodyPr/>
        <a:lstStyle/>
        <a:p>
          <a:endParaRPr lang="en-US"/>
        </a:p>
      </dgm:t>
    </dgm:pt>
    <dgm:pt modelId="{3C41801E-73A3-4FA8-A69F-B7CAE6FDAC3D}" type="sibTrans" cxnId="{84647FD9-7A0B-4067-BFC1-6AD5C7CB3654}">
      <dgm:prSet/>
      <dgm:spPr/>
      <dgm:t>
        <a:bodyPr/>
        <a:lstStyle/>
        <a:p>
          <a:pPr>
            <a:lnSpc>
              <a:spcPct val="100000"/>
            </a:lnSpc>
          </a:pPr>
          <a:endParaRPr lang="en-US"/>
        </a:p>
      </dgm:t>
    </dgm:pt>
    <dgm:pt modelId="{9BB51EAD-5055-4E56-A008-119F5FBE9707}">
      <dgm:prSet custT="1"/>
      <dgm:spPr/>
      <dgm:t>
        <a:bodyPr/>
        <a:lstStyle/>
        <a:p>
          <a:pPr>
            <a:lnSpc>
              <a:spcPct val="100000"/>
            </a:lnSpc>
          </a:pPr>
          <a:r>
            <a:rPr lang="en-US" sz="2400" b="1" dirty="0"/>
            <a:t>2.</a:t>
          </a:r>
        </a:p>
        <a:p>
          <a:pPr>
            <a:lnSpc>
              <a:spcPct val="100000"/>
            </a:lnSpc>
          </a:pPr>
          <a:r>
            <a:rPr lang="en-US" sz="2000" b="1" dirty="0"/>
            <a:t>Small Group Support</a:t>
          </a:r>
        </a:p>
      </dgm:t>
    </dgm:pt>
    <dgm:pt modelId="{DD14525D-031B-44F5-B8CB-6DE947F1AA32}" type="parTrans" cxnId="{60FC568F-60F3-409D-A34B-9D828BB6DBDE}">
      <dgm:prSet/>
      <dgm:spPr/>
      <dgm:t>
        <a:bodyPr/>
        <a:lstStyle/>
        <a:p>
          <a:endParaRPr lang="en-US"/>
        </a:p>
      </dgm:t>
    </dgm:pt>
    <dgm:pt modelId="{63AE3C5E-E068-4AF4-ABED-664220C1A8F7}" type="sibTrans" cxnId="{60FC568F-60F3-409D-A34B-9D828BB6DBDE}">
      <dgm:prSet/>
      <dgm:spPr/>
      <dgm:t>
        <a:bodyPr/>
        <a:lstStyle/>
        <a:p>
          <a:pPr>
            <a:lnSpc>
              <a:spcPct val="100000"/>
            </a:lnSpc>
          </a:pPr>
          <a:endParaRPr lang="en-US"/>
        </a:p>
      </dgm:t>
    </dgm:pt>
    <dgm:pt modelId="{A7997341-F66A-4FFC-B0B6-8F218A43B4C4}">
      <dgm:prSet custT="1"/>
      <dgm:spPr/>
      <dgm:t>
        <a:bodyPr/>
        <a:lstStyle/>
        <a:p>
          <a:pPr>
            <a:lnSpc>
              <a:spcPct val="100000"/>
            </a:lnSpc>
          </a:pPr>
          <a:r>
            <a:rPr lang="en-US" sz="2400" b="1" dirty="0"/>
            <a:t>3.</a:t>
          </a:r>
        </a:p>
        <a:p>
          <a:pPr>
            <a:lnSpc>
              <a:spcPct val="100000"/>
            </a:lnSpc>
          </a:pPr>
          <a:r>
            <a:rPr lang="en-US" sz="2000" b="1" dirty="0"/>
            <a:t>Leadership Training</a:t>
          </a:r>
        </a:p>
      </dgm:t>
    </dgm:pt>
    <dgm:pt modelId="{14A73CC4-EC3B-4FCF-B163-2F0AD2EA4853}" type="parTrans" cxnId="{FEDAC9AB-B8C1-4584-A0D1-AE44E714C196}">
      <dgm:prSet/>
      <dgm:spPr/>
      <dgm:t>
        <a:bodyPr/>
        <a:lstStyle/>
        <a:p>
          <a:endParaRPr lang="en-US"/>
        </a:p>
      </dgm:t>
    </dgm:pt>
    <dgm:pt modelId="{E2B2796D-DA6D-4393-A7B0-F88DD781EF0B}" type="sibTrans" cxnId="{FEDAC9AB-B8C1-4584-A0D1-AE44E714C196}">
      <dgm:prSet/>
      <dgm:spPr/>
      <dgm:t>
        <a:bodyPr/>
        <a:lstStyle/>
        <a:p>
          <a:pPr>
            <a:lnSpc>
              <a:spcPct val="100000"/>
            </a:lnSpc>
          </a:pPr>
          <a:endParaRPr lang="en-US"/>
        </a:p>
      </dgm:t>
    </dgm:pt>
    <dgm:pt modelId="{1E65B655-6B9F-41BE-911F-8EBC39C3F8C8}">
      <dgm:prSet custT="1"/>
      <dgm:spPr/>
      <dgm:t>
        <a:bodyPr/>
        <a:lstStyle/>
        <a:p>
          <a:pPr>
            <a:lnSpc>
              <a:spcPct val="100000"/>
            </a:lnSpc>
          </a:pPr>
          <a:r>
            <a:rPr lang="en-US" sz="2400" b="1" dirty="0"/>
            <a:t>4.</a:t>
          </a:r>
        </a:p>
        <a:p>
          <a:pPr>
            <a:lnSpc>
              <a:spcPct val="100000"/>
            </a:lnSpc>
          </a:pPr>
          <a:r>
            <a:rPr lang="en-US" sz="2000" b="1" dirty="0"/>
            <a:t>Resources &amp; Curriculum</a:t>
          </a:r>
        </a:p>
      </dgm:t>
    </dgm:pt>
    <dgm:pt modelId="{DDF19BE5-FA9C-4E68-B19D-FAE031E5F162}" type="parTrans" cxnId="{A7E6E18A-3AE8-4C54-BCC2-CECE0E08E647}">
      <dgm:prSet/>
      <dgm:spPr/>
      <dgm:t>
        <a:bodyPr/>
        <a:lstStyle/>
        <a:p>
          <a:endParaRPr lang="en-US"/>
        </a:p>
      </dgm:t>
    </dgm:pt>
    <dgm:pt modelId="{31AD92DF-1EBF-4726-99E8-60F59B8ED04D}" type="sibTrans" cxnId="{A7E6E18A-3AE8-4C54-BCC2-CECE0E08E647}">
      <dgm:prSet/>
      <dgm:spPr/>
      <dgm:t>
        <a:bodyPr/>
        <a:lstStyle/>
        <a:p>
          <a:pPr>
            <a:lnSpc>
              <a:spcPct val="100000"/>
            </a:lnSpc>
          </a:pPr>
          <a:endParaRPr lang="en-US"/>
        </a:p>
      </dgm:t>
    </dgm:pt>
    <dgm:pt modelId="{0F6FD438-8130-4A05-80D5-03801297C4E6}">
      <dgm:prSet custT="1"/>
      <dgm:spPr/>
      <dgm:t>
        <a:bodyPr/>
        <a:lstStyle/>
        <a:p>
          <a:pPr>
            <a:lnSpc>
              <a:spcPct val="100000"/>
            </a:lnSpc>
          </a:pPr>
          <a:r>
            <a:rPr lang="en-US" sz="2400" b="1" dirty="0"/>
            <a:t>5.</a:t>
          </a:r>
        </a:p>
        <a:p>
          <a:pPr>
            <a:lnSpc>
              <a:spcPct val="100000"/>
            </a:lnSpc>
          </a:pPr>
          <a:r>
            <a:rPr lang="en-US" sz="1800" b="1" dirty="0"/>
            <a:t>Men’s Ministry Consulting</a:t>
          </a:r>
        </a:p>
      </dgm:t>
    </dgm:pt>
    <dgm:pt modelId="{5007383D-820A-4716-885B-7352E3245D12}" type="parTrans" cxnId="{4EE6A5FE-913E-471E-B9CB-BE7426D9B7B0}">
      <dgm:prSet/>
      <dgm:spPr/>
      <dgm:t>
        <a:bodyPr/>
        <a:lstStyle/>
        <a:p>
          <a:endParaRPr lang="en-US"/>
        </a:p>
      </dgm:t>
    </dgm:pt>
    <dgm:pt modelId="{D8BEB70C-6B9E-4E84-A4F6-DF8658B531C7}" type="sibTrans" cxnId="{4EE6A5FE-913E-471E-B9CB-BE7426D9B7B0}">
      <dgm:prSet/>
      <dgm:spPr/>
      <dgm:t>
        <a:bodyPr/>
        <a:lstStyle/>
        <a:p>
          <a:endParaRPr lang="en-US"/>
        </a:p>
      </dgm:t>
    </dgm:pt>
    <dgm:pt modelId="{E7C675E6-B54A-412D-A122-0DC7A017D92E}" type="pres">
      <dgm:prSet presAssocID="{1D639B6B-17F3-483A-AE70-C46786386E2A}" presName="compositeShape" presStyleCnt="0">
        <dgm:presLayoutVars>
          <dgm:chMax val="7"/>
          <dgm:dir/>
          <dgm:resizeHandles val="exact"/>
        </dgm:presLayoutVars>
      </dgm:prSet>
      <dgm:spPr/>
    </dgm:pt>
    <dgm:pt modelId="{15F287FF-93BA-4CDC-AC4F-BBF5BFAB1D07}" type="pres">
      <dgm:prSet presAssocID="{1D639B6B-17F3-483A-AE70-C46786386E2A}" presName="wedge1" presStyleLbl="node1" presStyleIdx="0" presStyleCnt="5"/>
      <dgm:spPr/>
    </dgm:pt>
    <dgm:pt modelId="{9B2F7D2A-9B61-4D3B-AA1F-C7B76D5D19AA}" type="pres">
      <dgm:prSet presAssocID="{1D639B6B-17F3-483A-AE70-C46786386E2A}" presName="dummy1a" presStyleCnt="0"/>
      <dgm:spPr/>
    </dgm:pt>
    <dgm:pt modelId="{5CF333E5-8815-4045-9372-80957FE1C1DF}" type="pres">
      <dgm:prSet presAssocID="{1D639B6B-17F3-483A-AE70-C46786386E2A}" presName="dummy1b" presStyleCnt="0"/>
      <dgm:spPr/>
    </dgm:pt>
    <dgm:pt modelId="{9CD4CE3A-78E6-45BD-A2CD-04EE9CD17209}" type="pres">
      <dgm:prSet presAssocID="{1D639B6B-17F3-483A-AE70-C46786386E2A}" presName="wedge1Tx" presStyleLbl="node1" presStyleIdx="0" presStyleCnt="5">
        <dgm:presLayoutVars>
          <dgm:chMax val="0"/>
          <dgm:chPref val="0"/>
          <dgm:bulletEnabled val="1"/>
        </dgm:presLayoutVars>
      </dgm:prSet>
      <dgm:spPr/>
    </dgm:pt>
    <dgm:pt modelId="{90B23854-23F6-4B67-8EA6-76AC9EF09C22}" type="pres">
      <dgm:prSet presAssocID="{1D639B6B-17F3-483A-AE70-C46786386E2A}" presName="wedge2" presStyleLbl="node1" presStyleIdx="1" presStyleCnt="5"/>
      <dgm:spPr/>
    </dgm:pt>
    <dgm:pt modelId="{62F90394-2FD7-488A-8F68-7DFAB7BEB90F}" type="pres">
      <dgm:prSet presAssocID="{1D639B6B-17F3-483A-AE70-C46786386E2A}" presName="dummy2a" presStyleCnt="0"/>
      <dgm:spPr/>
    </dgm:pt>
    <dgm:pt modelId="{7CB6B6AF-311A-4EC4-A528-7EC48D770FD9}" type="pres">
      <dgm:prSet presAssocID="{1D639B6B-17F3-483A-AE70-C46786386E2A}" presName="dummy2b" presStyleCnt="0"/>
      <dgm:spPr/>
    </dgm:pt>
    <dgm:pt modelId="{477640AE-7CE9-4AF1-995A-10374C4120F6}" type="pres">
      <dgm:prSet presAssocID="{1D639B6B-17F3-483A-AE70-C46786386E2A}" presName="wedge2Tx" presStyleLbl="node1" presStyleIdx="1" presStyleCnt="5">
        <dgm:presLayoutVars>
          <dgm:chMax val="0"/>
          <dgm:chPref val="0"/>
          <dgm:bulletEnabled val="1"/>
        </dgm:presLayoutVars>
      </dgm:prSet>
      <dgm:spPr/>
    </dgm:pt>
    <dgm:pt modelId="{82491E43-4799-45E3-8C47-EDB259BCEEF6}" type="pres">
      <dgm:prSet presAssocID="{1D639B6B-17F3-483A-AE70-C46786386E2A}" presName="wedge3" presStyleLbl="node1" presStyleIdx="2" presStyleCnt="5"/>
      <dgm:spPr/>
    </dgm:pt>
    <dgm:pt modelId="{09AC60DB-DCE8-45ED-84EC-98EBDA0771FC}" type="pres">
      <dgm:prSet presAssocID="{1D639B6B-17F3-483A-AE70-C46786386E2A}" presName="dummy3a" presStyleCnt="0"/>
      <dgm:spPr/>
    </dgm:pt>
    <dgm:pt modelId="{22C228A8-91A7-4494-BE7A-8F7A52EA3283}" type="pres">
      <dgm:prSet presAssocID="{1D639B6B-17F3-483A-AE70-C46786386E2A}" presName="dummy3b" presStyleCnt="0"/>
      <dgm:spPr/>
    </dgm:pt>
    <dgm:pt modelId="{CA9B91E3-BAE3-4CF6-AD4B-BBF2EAA22757}" type="pres">
      <dgm:prSet presAssocID="{1D639B6B-17F3-483A-AE70-C46786386E2A}" presName="wedge3Tx" presStyleLbl="node1" presStyleIdx="2" presStyleCnt="5">
        <dgm:presLayoutVars>
          <dgm:chMax val="0"/>
          <dgm:chPref val="0"/>
          <dgm:bulletEnabled val="1"/>
        </dgm:presLayoutVars>
      </dgm:prSet>
      <dgm:spPr/>
    </dgm:pt>
    <dgm:pt modelId="{1D2CD40A-627C-4B47-BE97-4A3B5DF4F193}" type="pres">
      <dgm:prSet presAssocID="{1D639B6B-17F3-483A-AE70-C46786386E2A}" presName="wedge4" presStyleLbl="node1" presStyleIdx="3" presStyleCnt="5"/>
      <dgm:spPr/>
    </dgm:pt>
    <dgm:pt modelId="{F0459F52-DC2D-4946-A622-4532DD4EB3BE}" type="pres">
      <dgm:prSet presAssocID="{1D639B6B-17F3-483A-AE70-C46786386E2A}" presName="dummy4a" presStyleCnt="0"/>
      <dgm:spPr/>
    </dgm:pt>
    <dgm:pt modelId="{949558E7-3BFC-4956-84DF-604F79EC909C}" type="pres">
      <dgm:prSet presAssocID="{1D639B6B-17F3-483A-AE70-C46786386E2A}" presName="dummy4b" presStyleCnt="0"/>
      <dgm:spPr/>
    </dgm:pt>
    <dgm:pt modelId="{1CD0FD4D-9A82-4D64-A2E5-9326A65F7084}" type="pres">
      <dgm:prSet presAssocID="{1D639B6B-17F3-483A-AE70-C46786386E2A}" presName="wedge4Tx" presStyleLbl="node1" presStyleIdx="3" presStyleCnt="5">
        <dgm:presLayoutVars>
          <dgm:chMax val="0"/>
          <dgm:chPref val="0"/>
          <dgm:bulletEnabled val="1"/>
        </dgm:presLayoutVars>
      </dgm:prSet>
      <dgm:spPr/>
    </dgm:pt>
    <dgm:pt modelId="{E4655AFB-48F6-4CF6-8442-F97B16DC0881}" type="pres">
      <dgm:prSet presAssocID="{1D639B6B-17F3-483A-AE70-C46786386E2A}" presName="wedge5" presStyleLbl="node1" presStyleIdx="4" presStyleCnt="5"/>
      <dgm:spPr/>
    </dgm:pt>
    <dgm:pt modelId="{24412AA2-379E-403A-88C1-7B6472F06659}" type="pres">
      <dgm:prSet presAssocID="{1D639B6B-17F3-483A-AE70-C46786386E2A}" presName="dummy5a" presStyleCnt="0"/>
      <dgm:spPr/>
    </dgm:pt>
    <dgm:pt modelId="{BF3A3D69-21DA-4BA5-82B9-A4B750823D12}" type="pres">
      <dgm:prSet presAssocID="{1D639B6B-17F3-483A-AE70-C46786386E2A}" presName="dummy5b" presStyleCnt="0"/>
      <dgm:spPr/>
    </dgm:pt>
    <dgm:pt modelId="{30E698D4-49AC-4FAF-B47C-CB8602AE5119}" type="pres">
      <dgm:prSet presAssocID="{1D639B6B-17F3-483A-AE70-C46786386E2A}" presName="wedge5Tx" presStyleLbl="node1" presStyleIdx="4" presStyleCnt="5">
        <dgm:presLayoutVars>
          <dgm:chMax val="0"/>
          <dgm:chPref val="0"/>
          <dgm:bulletEnabled val="1"/>
        </dgm:presLayoutVars>
      </dgm:prSet>
      <dgm:spPr/>
    </dgm:pt>
    <dgm:pt modelId="{FB67E81C-C282-4E09-A3FA-5CF8E11A3BC2}" type="pres">
      <dgm:prSet presAssocID="{3C41801E-73A3-4FA8-A69F-B7CAE6FDAC3D}" presName="arrowWedge1" presStyleLbl="fgSibTrans2D1" presStyleIdx="0" presStyleCnt="5"/>
      <dgm:spPr/>
    </dgm:pt>
    <dgm:pt modelId="{A9BA36C6-3FD3-47DD-A4D2-653CF8E8F630}" type="pres">
      <dgm:prSet presAssocID="{63AE3C5E-E068-4AF4-ABED-664220C1A8F7}" presName="arrowWedge2" presStyleLbl="fgSibTrans2D1" presStyleIdx="1" presStyleCnt="5"/>
      <dgm:spPr/>
    </dgm:pt>
    <dgm:pt modelId="{52E65877-D96C-4995-B8AC-AF39791E442B}" type="pres">
      <dgm:prSet presAssocID="{E2B2796D-DA6D-4393-A7B0-F88DD781EF0B}" presName="arrowWedge3" presStyleLbl="fgSibTrans2D1" presStyleIdx="2" presStyleCnt="5"/>
      <dgm:spPr/>
    </dgm:pt>
    <dgm:pt modelId="{3E34A03C-3B5B-450B-86D8-6874A7AF1E16}" type="pres">
      <dgm:prSet presAssocID="{31AD92DF-1EBF-4726-99E8-60F59B8ED04D}" presName="arrowWedge4" presStyleLbl="fgSibTrans2D1" presStyleIdx="3" presStyleCnt="5"/>
      <dgm:spPr/>
    </dgm:pt>
    <dgm:pt modelId="{A1EDF5A9-6B97-4624-931C-8A6082487FCD}" type="pres">
      <dgm:prSet presAssocID="{D8BEB70C-6B9E-4E84-A4F6-DF8658B531C7}" presName="arrowWedge5" presStyleLbl="fgSibTrans2D1" presStyleIdx="4" presStyleCnt="5"/>
      <dgm:spPr/>
    </dgm:pt>
  </dgm:ptLst>
  <dgm:cxnLst>
    <dgm:cxn modelId="{8C485D21-1A7E-4285-9FAA-59AC23E08ABE}" type="presOf" srcId="{A7997341-F66A-4FFC-B0B6-8F218A43B4C4}" destId="{CA9B91E3-BAE3-4CF6-AD4B-BBF2EAA22757}" srcOrd="1" destOrd="0" presId="urn:microsoft.com/office/officeart/2005/8/layout/cycle8"/>
    <dgm:cxn modelId="{B6328D39-A78E-4D3D-854E-29165A4811C0}" type="presOf" srcId="{25702732-4FD8-47A6-9132-51E34EB61186}" destId="{9CD4CE3A-78E6-45BD-A2CD-04EE9CD17209}" srcOrd="1" destOrd="0" presId="urn:microsoft.com/office/officeart/2005/8/layout/cycle8"/>
    <dgm:cxn modelId="{041ADC78-FF26-453E-BE93-9398FB18351B}" type="presOf" srcId="{1E65B655-6B9F-41BE-911F-8EBC39C3F8C8}" destId="{1D2CD40A-627C-4B47-BE97-4A3B5DF4F193}" srcOrd="0" destOrd="0" presId="urn:microsoft.com/office/officeart/2005/8/layout/cycle8"/>
    <dgm:cxn modelId="{B91FAE59-D152-4560-A91E-DFA84306CBC3}" type="presOf" srcId="{0F6FD438-8130-4A05-80D5-03801297C4E6}" destId="{E4655AFB-48F6-4CF6-8442-F97B16DC0881}" srcOrd="0" destOrd="0" presId="urn:microsoft.com/office/officeart/2005/8/layout/cycle8"/>
    <dgm:cxn modelId="{A7E6E18A-3AE8-4C54-BCC2-CECE0E08E647}" srcId="{1D639B6B-17F3-483A-AE70-C46786386E2A}" destId="{1E65B655-6B9F-41BE-911F-8EBC39C3F8C8}" srcOrd="3" destOrd="0" parTransId="{DDF19BE5-FA9C-4E68-B19D-FAE031E5F162}" sibTransId="{31AD92DF-1EBF-4726-99E8-60F59B8ED04D}"/>
    <dgm:cxn modelId="{60FC568F-60F3-409D-A34B-9D828BB6DBDE}" srcId="{1D639B6B-17F3-483A-AE70-C46786386E2A}" destId="{9BB51EAD-5055-4E56-A008-119F5FBE9707}" srcOrd="1" destOrd="0" parTransId="{DD14525D-031B-44F5-B8CB-6DE947F1AA32}" sibTransId="{63AE3C5E-E068-4AF4-ABED-664220C1A8F7}"/>
    <dgm:cxn modelId="{FEDAC9AB-B8C1-4584-A0D1-AE44E714C196}" srcId="{1D639B6B-17F3-483A-AE70-C46786386E2A}" destId="{A7997341-F66A-4FFC-B0B6-8F218A43B4C4}" srcOrd="2" destOrd="0" parTransId="{14A73CC4-EC3B-4FCF-B163-2F0AD2EA4853}" sibTransId="{E2B2796D-DA6D-4393-A7B0-F88DD781EF0B}"/>
    <dgm:cxn modelId="{D4CED8B2-0216-4898-950A-B37FC203C34D}" type="presOf" srcId="{0F6FD438-8130-4A05-80D5-03801297C4E6}" destId="{30E698D4-49AC-4FAF-B47C-CB8602AE5119}" srcOrd="1" destOrd="0" presId="urn:microsoft.com/office/officeart/2005/8/layout/cycle8"/>
    <dgm:cxn modelId="{3F758EBD-D8E3-479D-A399-95E2BEB699AC}" type="presOf" srcId="{1D639B6B-17F3-483A-AE70-C46786386E2A}" destId="{E7C675E6-B54A-412D-A122-0DC7A017D92E}" srcOrd="0" destOrd="0" presId="urn:microsoft.com/office/officeart/2005/8/layout/cycle8"/>
    <dgm:cxn modelId="{370D70CA-4420-4F31-8DC3-ECC60F67EB15}" type="presOf" srcId="{25702732-4FD8-47A6-9132-51E34EB61186}" destId="{15F287FF-93BA-4CDC-AC4F-BBF5BFAB1D07}" srcOrd="0" destOrd="0" presId="urn:microsoft.com/office/officeart/2005/8/layout/cycle8"/>
    <dgm:cxn modelId="{84647FD9-7A0B-4067-BFC1-6AD5C7CB3654}" srcId="{1D639B6B-17F3-483A-AE70-C46786386E2A}" destId="{25702732-4FD8-47A6-9132-51E34EB61186}" srcOrd="0" destOrd="0" parTransId="{0F29D57D-2E14-4CBD-B3D5-0C8E2BB823D5}" sibTransId="{3C41801E-73A3-4FA8-A69F-B7CAE6FDAC3D}"/>
    <dgm:cxn modelId="{E05829DE-1DEE-44B5-83E7-E5651C79CB10}" type="presOf" srcId="{1E65B655-6B9F-41BE-911F-8EBC39C3F8C8}" destId="{1CD0FD4D-9A82-4D64-A2E5-9326A65F7084}" srcOrd="1" destOrd="0" presId="urn:microsoft.com/office/officeart/2005/8/layout/cycle8"/>
    <dgm:cxn modelId="{04AB6AF0-2BC6-4098-9078-78B9112B888D}" type="presOf" srcId="{9BB51EAD-5055-4E56-A008-119F5FBE9707}" destId="{477640AE-7CE9-4AF1-995A-10374C4120F6}" srcOrd="1" destOrd="0" presId="urn:microsoft.com/office/officeart/2005/8/layout/cycle8"/>
    <dgm:cxn modelId="{EFBC88F3-BF69-46FB-820E-BC269A7EA9F0}" type="presOf" srcId="{A7997341-F66A-4FFC-B0B6-8F218A43B4C4}" destId="{82491E43-4799-45E3-8C47-EDB259BCEEF6}" srcOrd="0" destOrd="0" presId="urn:microsoft.com/office/officeart/2005/8/layout/cycle8"/>
    <dgm:cxn modelId="{C46A06F4-AD56-4D81-9086-E726372F66C4}" type="presOf" srcId="{9BB51EAD-5055-4E56-A008-119F5FBE9707}" destId="{90B23854-23F6-4B67-8EA6-76AC9EF09C22}" srcOrd="0" destOrd="0" presId="urn:microsoft.com/office/officeart/2005/8/layout/cycle8"/>
    <dgm:cxn modelId="{4EE6A5FE-913E-471E-B9CB-BE7426D9B7B0}" srcId="{1D639B6B-17F3-483A-AE70-C46786386E2A}" destId="{0F6FD438-8130-4A05-80D5-03801297C4E6}" srcOrd="4" destOrd="0" parTransId="{5007383D-820A-4716-885B-7352E3245D12}" sibTransId="{D8BEB70C-6B9E-4E84-A4F6-DF8658B531C7}"/>
    <dgm:cxn modelId="{63C80254-29EE-4894-B9B3-A5A492897D57}" type="presParOf" srcId="{E7C675E6-B54A-412D-A122-0DC7A017D92E}" destId="{15F287FF-93BA-4CDC-AC4F-BBF5BFAB1D07}" srcOrd="0" destOrd="0" presId="urn:microsoft.com/office/officeart/2005/8/layout/cycle8"/>
    <dgm:cxn modelId="{2529FCE2-2197-4B20-85F3-AAA3ABA3A4F8}" type="presParOf" srcId="{E7C675E6-B54A-412D-A122-0DC7A017D92E}" destId="{9B2F7D2A-9B61-4D3B-AA1F-C7B76D5D19AA}" srcOrd="1" destOrd="0" presId="urn:microsoft.com/office/officeart/2005/8/layout/cycle8"/>
    <dgm:cxn modelId="{E11F2ED8-6A12-44E1-BF83-3CB7AA95662A}" type="presParOf" srcId="{E7C675E6-B54A-412D-A122-0DC7A017D92E}" destId="{5CF333E5-8815-4045-9372-80957FE1C1DF}" srcOrd="2" destOrd="0" presId="urn:microsoft.com/office/officeart/2005/8/layout/cycle8"/>
    <dgm:cxn modelId="{6F5C432D-865A-46DA-B9BC-9ADB924C05D6}" type="presParOf" srcId="{E7C675E6-B54A-412D-A122-0DC7A017D92E}" destId="{9CD4CE3A-78E6-45BD-A2CD-04EE9CD17209}" srcOrd="3" destOrd="0" presId="urn:microsoft.com/office/officeart/2005/8/layout/cycle8"/>
    <dgm:cxn modelId="{324F8777-473B-4C8D-985A-C1C881CB807A}" type="presParOf" srcId="{E7C675E6-B54A-412D-A122-0DC7A017D92E}" destId="{90B23854-23F6-4B67-8EA6-76AC9EF09C22}" srcOrd="4" destOrd="0" presId="urn:microsoft.com/office/officeart/2005/8/layout/cycle8"/>
    <dgm:cxn modelId="{25C9116B-4D34-4206-BEE5-EE2388C4DA6D}" type="presParOf" srcId="{E7C675E6-B54A-412D-A122-0DC7A017D92E}" destId="{62F90394-2FD7-488A-8F68-7DFAB7BEB90F}" srcOrd="5" destOrd="0" presId="urn:microsoft.com/office/officeart/2005/8/layout/cycle8"/>
    <dgm:cxn modelId="{4E758211-4E2E-48D9-AE42-E23803B17BA8}" type="presParOf" srcId="{E7C675E6-B54A-412D-A122-0DC7A017D92E}" destId="{7CB6B6AF-311A-4EC4-A528-7EC48D770FD9}" srcOrd="6" destOrd="0" presId="urn:microsoft.com/office/officeart/2005/8/layout/cycle8"/>
    <dgm:cxn modelId="{6648224F-4D81-45C0-BD14-8E66D67E80EC}" type="presParOf" srcId="{E7C675E6-B54A-412D-A122-0DC7A017D92E}" destId="{477640AE-7CE9-4AF1-995A-10374C4120F6}" srcOrd="7" destOrd="0" presId="urn:microsoft.com/office/officeart/2005/8/layout/cycle8"/>
    <dgm:cxn modelId="{BBF28A6E-D86C-42ED-82FA-421006701EB8}" type="presParOf" srcId="{E7C675E6-B54A-412D-A122-0DC7A017D92E}" destId="{82491E43-4799-45E3-8C47-EDB259BCEEF6}" srcOrd="8" destOrd="0" presId="urn:microsoft.com/office/officeart/2005/8/layout/cycle8"/>
    <dgm:cxn modelId="{584440BD-48F3-4349-A3E4-FA583A1559EF}" type="presParOf" srcId="{E7C675E6-B54A-412D-A122-0DC7A017D92E}" destId="{09AC60DB-DCE8-45ED-84EC-98EBDA0771FC}" srcOrd="9" destOrd="0" presId="urn:microsoft.com/office/officeart/2005/8/layout/cycle8"/>
    <dgm:cxn modelId="{0997459B-E7ED-4EF9-8FC1-EA31804CB85F}" type="presParOf" srcId="{E7C675E6-B54A-412D-A122-0DC7A017D92E}" destId="{22C228A8-91A7-4494-BE7A-8F7A52EA3283}" srcOrd="10" destOrd="0" presId="urn:microsoft.com/office/officeart/2005/8/layout/cycle8"/>
    <dgm:cxn modelId="{7E9EFA8A-26E6-4FBD-94F5-652E70C5C240}" type="presParOf" srcId="{E7C675E6-B54A-412D-A122-0DC7A017D92E}" destId="{CA9B91E3-BAE3-4CF6-AD4B-BBF2EAA22757}" srcOrd="11" destOrd="0" presId="urn:microsoft.com/office/officeart/2005/8/layout/cycle8"/>
    <dgm:cxn modelId="{8DD90C32-7C72-4222-B286-F788F0A0EB43}" type="presParOf" srcId="{E7C675E6-B54A-412D-A122-0DC7A017D92E}" destId="{1D2CD40A-627C-4B47-BE97-4A3B5DF4F193}" srcOrd="12" destOrd="0" presId="urn:microsoft.com/office/officeart/2005/8/layout/cycle8"/>
    <dgm:cxn modelId="{0211A121-2540-4027-9CC6-7E0CF7879651}" type="presParOf" srcId="{E7C675E6-B54A-412D-A122-0DC7A017D92E}" destId="{F0459F52-DC2D-4946-A622-4532DD4EB3BE}" srcOrd="13" destOrd="0" presId="urn:microsoft.com/office/officeart/2005/8/layout/cycle8"/>
    <dgm:cxn modelId="{4CBC75A6-6C80-429B-B290-F5A97C1E52C9}" type="presParOf" srcId="{E7C675E6-B54A-412D-A122-0DC7A017D92E}" destId="{949558E7-3BFC-4956-84DF-604F79EC909C}" srcOrd="14" destOrd="0" presId="urn:microsoft.com/office/officeart/2005/8/layout/cycle8"/>
    <dgm:cxn modelId="{3B624F2F-1782-402E-97FA-DB904F44A0F4}" type="presParOf" srcId="{E7C675E6-B54A-412D-A122-0DC7A017D92E}" destId="{1CD0FD4D-9A82-4D64-A2E5-9326A65F7084}" srcOrd="15" destOrd="0" presId="urn:microsoft.com/office/officeart/2005/8/layout/cycle8"/>
    <dgm:cxn modelId="{992D9B39-9710-44F4-8D48-482630DABB22}" type="presParOf" srcId="{E7C675E6-B54A-412D-A122-0DC7A017D92E}" destId="{E4655AFB-48F6-4CF6-8442-F97B16DC0881}" srcOrd="16" destOrd="0" presId="urn:microsoft.com/office/officeart/2005/8/layout/cycle8"/>
    <dgm:cxn modelId="{28888EFC-747A-4CB6-A29F-AB4BB6129BE0}" type="presParOf" srcId="{E7C675E6-B54A-412D-A122-0DC7A017D92E}" destId="{24412AA2-379E-403A-88C1-7B6472F06659}" srcOrd="17" destOrd="0" presId="urn:microsoft.com/office/officeart/2005/8/layout/cycle8"/>
    <dgm:cxn modelId="{EAD7B6D9-2F63-41E4-BB21-8A3AA19A9482}" type="presParOf" srcId="{E7C675E6-B54A-412D-A122-0DC7A017D92E}" destId="{BF3A3D69-21DA-4BA5-82B9-A4B750823D12}" srcOrd="18" destOrd="0" presId="urn:microsoft.com/office/officeart/2005/8/layout/cycle8"/>
    <dgm:cxn modelId="{5E125335-AA79-4EF1-8601-A0662DD84E3F}" type="presParOf" srcId="{E7C675E6-B54A-412D-A122-0DC7A017D92E}" destId="{30E698D4-49AC-4FAF-B47C-CB8602AE5119}" srcOrd="19" destOrd="0" presId="urn:microsoft.com/office/officeart/2005/8/layout/cycle8"/>
    <dgm:cxn modelId="{6BB02C4F-FED3-4405-8818-42917BAFA900}" type="presParOf" srcId="{E7C675E6-B54A-412D-A122-0DC7A017D92E}" destId="{FB67E81C-C282-4E09-A3FA-5CF8E11A3BC2}" srcOrd="20" destOrd="0" presId="urn:microsoft.com/office/officeart/2005/8/layout/cycle8"/>
    <dgm:cxn modelId="{AF68FC97-782B-4FF8-BB55-FB398A35798A}" type="presParOf" srcId="{E7C675E6-B54A-412D-A122-0DC7A017D92E}" destId="{A9BA36C6-3FD3-47DD-A4D2-653CF8E8F630}" srcOrd="21" destOrd="0" presId="urn:microsoft.com/office/officeart/2005/8/layout/cycle8"/>
    <dgm:cxn modelId="{30A01564-4FF8-4953-8E05-FA92927005DC}" type="presParOf" srcId="{E7C675E6-B54A-412D-A122-0DC7A017D92E}" destId="{52E65877-D96C-4995-B8AC-AF39791E442B}" srcOrd="22" destOrd="0" presId="urn:microsoft.com/office/officeart/2005/8/layout/cycle8"/>
    <dgm:cxn modelId="{00A6886A-F768-4FCE-88C5-57AC2F0838DB}" type="presParOf" srcId="{E7C675E6-B54A-412D-A122-0DC7A017D92E}" destId="{3E34A03C-3B5B-450B-86D8-6874A7AF1E16}" srcOrd="23" destOrd="0" presId="urn:microsoft.com/office/officeart/2005/8/layout/cycle8"/>
    <dgm:cxn modelId="{DD6C798E-E825-4E66-9D5C-A054B8F26C05}" type="presParOf" srcId="{E7C675E6-B54A-412D-A122-0DC7A017D92E}" destId="{A1EDF5A9-6B97-4624-931C-8A6082487FCD}"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09DD4B-B4DD-4389-8A7E-251778D25EF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7E76DF4-E36F-4694-BD2F-22408A7CA07F}">
      <dgm:prSet/>
      <dgm:spPr/>
      <dgm:t>
        <a:bodyPr/>
        <a:lstStyle/>
        <a:p>
          <a:r>
            <a:rPr lang="en-US" dirty="0"/>
            <a:t>Father-Son/Daughter Retreats</a:t>
          </a:r>
        </a:p>
      </dgm:t>
    </dgm:pt>
    <dgm:pt modelId="{16D06920-9D4E-4D7B-BDE2-55F4581BC3AD}" type="sibTrans" cxnId="{0894F70B-BED0-4A4F-B994-7D05171EE71E}">
      <dgm:prSet/>
      <dgm:spPr/>
      <dgm:t>
        <a:bodyPr/>
        <a:lstStyle/>
        <a:p>
          <a:endParaRPr lang="en-US"/>
        </a:p>
      </dgm:t>
    </dgm:pt>
    <dgm:pt modelId="{1796D278-AC20-4A96-AF05-BED927DB0225}" type="parTrans" cxnId="{0894F70B-BED0-4A4F-B994-7D05171EE71E}">
      <dgm:prSet/>
      <dgm:spPr/>
      <dgm:t>
        <a:bodyPr/>
        <a:lstStyle/>
        <a:p>
          <a:endParaRPr lang="en-US"/>
        </a:p>
      </dgm:t>
    </dgm:pt>
    <dgm:pt modelId="{DDFEBFC4-C644-4A85-959A-C65850D62528}">
      <dgm:prSet/>
      <dgm:spPr/>
      <dgm:t>
        <a:bodyPr/>
        <a:lstStyle/>
        <a:p>
          <a:r>
            <a:rPr lang="en-US" dirty="0"/>
            <a:t>Men’s Prayer Breakfasts</a:t>
          </a:r>
        </a:p>
      </dgm:t>
    </dgm:pt>
    <dgm:pt modelId="{DF38416A-F2D2-4C7F-B592-1D49A08A21EE}" type="sibTrans" cxnId="{7EEA03E0-D9C0-4978-9205-B0728BDD32DB}">
      <dgm:prSet/>
      <dgm:spPr/>
      <dgm:t>
        <a:bodyPr/>
        <a:lstStyle/>
        <a:p>
          <a:endParaRPr lang="en-US"/>
        </a:p>
      </dgm:t>
    </dgm:pt>
    <dgm:pt modelId="{D48747C0-DF73-4317-BE38-81016D8882A8}" type="parTrans" cxnId="{7EEA03E0-D9C0-4978-9205-B0728BDD32DB}">
      <dgm:prSet/>
      <dgm:spPr/>
      <dgm:t>
        <a:bodyPr/>
        <a:lstStyle/>
        <a:p>
          <a:endParaRPr lang="en-US"/>
        </a:p>
      </dgm:t>
    </dgm:pt>
    <dgm:pt modelId="{30444A03-167E-43E5-8207-C238A43D7BBC}">
      <dgm:prSet/>
      <dgm:spPr/>
      <dgm:t>
        <a:bodyPr/>
        <a:lstStyle/>
        <a:p>
          <a:r>
            <a:rPr lang="en-US" dirty="0"/>
            <a:t>Outdoor Recreation &amp; Adventure</a:t>
          </a:r>
        </a:p>
      </dgm:t>
    </dgm:pt>
    <dgm:pt modelId="{359E7A18-F7DB-4FC7-8BC7-7BFAC0401B80}" type="sibTrans" cxnId="{7821D351-8154-41C6-8F10-07338124B816}">
      <dgm:prSet/>
      <dgm:spPr/>
      <dgm:t>
        <a:bodyPr/>
        <a:lstStyle/>
        <a:p>
          <a:endParaRPr lang="en-US"/>
        </a:p>
      </dgm:t>
    </dgm:pt>
    <dgm:pt modelId="{AD55EBC5-E617-4849-960E-212823181CC6}" type="parTrans" cxnId="{7821D351-8154-41C6-8F10-07338124B816}">
      <dgm:prSet/>
      <dgm:spPr/>
      <dgm:t>
        <a:bodyPr/>
        <a:lstStyle/>
        <a:p>
          <a:endParaRPr lang="en-US"/>
        </a:p>
      </dgm:t>
    </dgm:pt>
    <dgm:pt modelId="{35569632-69D1-4054-9693-4E6AB994AAD4}">
      <dgm:prSet/>
      <dgm:spPr/>
      <dgm:t>
        <a:bodyPr/>
        <a:lstStyle/>
        <a:p>
          <a:r>
            <a:rPr lang="en-US" dirty="0"/>
            <a:t>Conventions, Retreats, Rallies</a:t>
          </a:r>
        </a:p>
      </dgm:t>
    </dgm:pt>
    <dgm:pt modelId="{3E9EC5F9-8468-4667-B4C8-C8BF40935AD2}" type="sibTrans" cxnId="{A2CD52A8-B03E-4BA1-AC6A-DD4F973F87D0}">
      <dgm:prSet/>
      <dgm:spPr/>
      <dgm:t>
        <a:bodyPr/>
        <a:lstStyle/>
        <a:p>
          <a:endParaRPr lang="en-US"/>
        </a:p>
      </dgm:t>
    </dgm:pt>
    <dgm:pt modelId="{4DDFEDA4-46F1-458D-B6F4-A45AAE4AA4FD}" type="parTrans" cxnId="{A2CD52A8-B03E-4BA1-AC6A-DD4F973F87D0}">
      <dgm:prSet/>
      <dgm:spPr/>
      <dgm:t>
        <a:bodyPr/>
        <a:lstStyle/>
        <a:p>
          <a:endParaRPr lang="en-US"/>
        </a:p>
      </dgm:t>
    </dgm:pt>
    <dgm:pt modelId="{ECE308B7-298E-4812-93AA-9C9DEAE28DD8}">
      <dgm:prSet/>
      <dgm:spPr/>
      <dgm:t>
        <a:bodyPr/>
        <a:lstStyle/>
        <a:p>
          <a:r>
            <a:rPr lang="en-US" dirty="0"/>
            <a:t>Seminars &amp; Training</a:t>
          </a:r>
        </a:p>
      </dgm:t>
    </dgm:pt>
    <dgm:pt modelId="{5F6801BD-C551-4318-A4A3-C5C55838F527}" type="sibTrans" cxnId="{88F763E5-74B6-41F0-83C5-E20B7F70F02B}">
      <dgm:prSet/>
      <dgm:spPr/>
      <dgm:t>
        <a:bodyPr/>
        <a:lstStyle/>
        <a:p>
          <a:endParaRPr lang="en-US"/>
        </a:p>
      </dgm:t>
    </dgm:pt>
    <dgm:pt modelId="{91F20722-CBCB-40B2-A726-488B98A7FFFA}" type="parTrans" cxnId="{88F763E5-74B6-41F0-83C5-E20B7F70F02B}">
      <dgm:prSet/>
      <dgm:spPr/>
      <dgm:t>
        <a:bodyPr/>
        <a:lstStyle/>
        <a:p>
          <a:endParaRPr lang="en-US"/>
        </a:p>
      </dgm:t>
    </dgm:pt>
    <dgm:pt modelId="{D45CF4B8-7C26-4938-9FB4-F0A2A8F45046}" type="pres">
      <dgm:prSet presAssocID="{B609DD4B-B4DD-4389-8A7E-251778D25EF2}" presName="linear" presStyleCnt="0">
        <dgm:presLayoutVars>
          <dgm:animLvl val="lvl"/>
          <dgm:resizeHandles val="exact"/>
        </dgm:presLayoutVars>
      </dgm:prSet>
      <dgm:spPr/>
    </dgm:pt>
    <dgm:pt modelId="{4D4AFB69-B6B6-4619-8ED1-B2200B2B8CEA}" type="pres">
      <dgm:prSet presAssocID="{ECE308B7-298E-4812-93AA-9C9DEAE28DD8}" presName="parentText" presStyleLbl="node1" presStyleIdx="0" presStyleCnt="5">
        <dgm:presLayoutVars>
          <dgm:chMax val="0"/>
          <dgm:bulletEnabled val="1"/>
        </dgm:presLayoutVars>
      </dgm:prSet>
      <dgm:spPr/>
    </dgm:pt>
    <dgm:pt modelId="{3EBDE39C-3419-4206-BE1E-479B27EC4826}" type="pres">
      <dgm:prSet presAssocID="{5F6801BD-C551-4318-A4A3-C5C55838F527}" presName="spacer" presStyleCnt="0"/>
      <dgm:spPr/>
    </dgm:pt>
    <dgm:pt modelId="{974DA24B-E44B-436E-8C98-FDA50C808531}" type="pres">
      <dgm:prSet presAssocID="{35569632-69D1-4054-9693-4E6AB994AAD4}" presName="parentText" presStyleLbl="node1" presStyleIdx="1" presStyleCnt="5">
        <dgm:presLayoutVars>
          <dgm:chMax val="0"/>
          <dgm:bulletEnabled val="1"/>
        </dgm:presLayoutVars>
      </dgm:prSet>
      <dgm:spPr/>
    </dgm:pt>
    <dgm:pt modelId="{A9E88B42-69DA-4D93-AAF1-93D90E48DDE9}" type="pres">
      <dgm:prSet presAssocID="{3E9EC5F9-8468-4667-B4C8-C8BF40935AD2}" presName="spacer" presStyleCnt="0"/>
      <dgm:spPr/>
    </dgm:pt>
    <dgm:pt modelId="{E547DCA9-BF51-4ABE-973E-0760E16D8235}" type="pres">
      <dgm:prSet presAssocID="{30444A03-167E-43E5-8207-C238A43D7BBC}" presName="parentText" presStyleLbl="node1" presStyleIdx="2" presStyleCnt="5">
        <dgm:presLayoutVars>
          <dgm:chMax val="0"/>
          <dgm:bulletEnabled val="1"/>
        </dgm:presLayoutVars>
      </dgm:prSet>
      <dgm:spPr/>
    </dgm:pt>
    <dgm:pt modelId="{77D8ECAE-D8D7-4215-A833-291ADF3B32AA}" type="pres">
      <dgm:prSet presAssocID="{359E7A18-F7DB-4FC7-8BC7-7BFAC0401B80}" presName="spacer" presStyleCnt="0"/>
      <dgm:spPr/>
    </dgm:pt>
    <dgm:pt modelId="{8AB70610-D193-4971-9041-4B107F930C8E}" type="pres">
      <dgm:prSet presAssocID="{DDFEBFC4-C644-4A85-959A-C65850D62528}" presName="parentText" presStyleLbl="node1" presStyleIdx="3" presStyleCnt="5">
        <dgm:presLayoutVars>
          <dgm:chMax val="0"/>
          <dgm:bulletEnabled val="1"/>
        </dgm:presLayoutVars>
      </dgm:prSet>
      <dgm:spPr/>
    </dgm:pt>
    <dgm:pt modelId="{79917B47-4EEC-48D7-B230-6112DC7E1B71}" type="pres">
      <dgm:prSet presAssocID="{DF38416A-F2D2-4C7F-B592-1D49A08A21EE}" presName="spacer" presStyleCnt="0"/>
      <dgm:spPr/>
    </dgm:pt>
    <dgm:pt modelId="{D8AED090-0A4B-4D2D-B803-2831862B32E1}" type="pres">
      <dgm:prSet presAssocID="{87E76DF4-E36F-4694-BD2F-22408A7CA07F}" presName="parentText" presStyleLbl="node1" presStyleIdx="4" presStyleCnt="5">
        <dgm:presLayoutVars>
          <dgm:chMax val="0"/>
          <dgm:bulletEnabled val="1"/>
        </dgm:presLayoutVars>
      </dgm:prSet>
      <dgm:spPr/>
    </dgm:pt>
  </dgm:ptLst>
  <dgm:cxnLst>
    <dgm:cxn modelId="{0894F70B-BED0-4A4F-B994-7D05171EE71E}" srcId="{B609DD4B-B4DD-4389-8A7E-251778D25EF2}" destId="{87E76DF4-E36F-4694-BD2F-22408A7CA07F}" srcOrd="4" destOrd="0" parTransId="{1796D278-AC20-4A96-AF05-BED927DB0225}" sibTransId="{16D06920-9D4E-4D7B-BDE2-55F4581BC3AD}"/>
    <dgm:cxn modelId="{A5FC9625-716C-4C42-9EA7-A4A54C7A7B70}" type="presOf" srcId="{ECE308B7-298E-4812-93AA-9C9DEAE28DD8}" destId="{4D4AFB69-B6B6-4619-8ED1-B2200B2B8CEA}" srcOrd="0" destOrd="0" presId="urn:microsoft.com/office/officeart/2005/8/layout/vList2"/>
    <dgm:cxn modelId="{0CFEF327-80F5-4A90-9BC5-FEE2C13A304C}" type="presOf" srcId="{35569632-69D1-4054-9693-4E6AB994AAD4}" destId="{974DA24B-E44B-436E-8C98-FDA50C808531}" srcOrd="0" destOrd="0" presId="urn:microsoft.com/office/officeart/2005/8/layout/vList2"/>
    <dgm:cxn modelId="{7821D351-8154-41C6-8F10-07338124B816}" srcId="{B609DD4B-B4DD-4389-8A7E-251778D25EF2}" destId="{30444A03-167E-43E5-8207-C238A43D7BBC}" srcOrd="2" destOrd="0" parTransId="{AD55EBC5-E617-4849-960E-212823181CC6}" sibTransId="{359E7A18-F7DB-4FC7-8BC7-7BFAC0401B80}"/>
    <dgm:cxn modelId="{AA55A858-CAD3-448C-A724-6F0798AEE769}" type="presOf" srcId="{30444A03-167E-43E5-8207-C238A43D7BBC}" destId="{E547DCA9-BF51-4ABE-973E-0760E16D8235}" srcOrd="0" destOrd="0" presId="urn:microsoft.com/office/officeart/2005/8/layout/vList2"/>
    <dgm:cxn modelId="{009EAA85-C051-4E5D-B776-62A050B9B902}" type="presOf" srcId="{87E76DF4-E36F-4694-BD2F-22408A7CA07F}" destId="{D8AED090-0A4B-4D2D-B803-2831862B32E1}" srcOrd="0" destOrd="0" presId="urn:microsoft.com/office/officeart/2005/8/layout/vList2"/>
    <dgm:cxn modelId="{A2CD52A8-B03E-4BA1-AC6A-DD4F973F87D0}" srcId="{B609DD4B-B4DD-4389-8A7E-251778D25EF2}" destId="{35569632-69D1-4054-9693-4E6AB994AAD4}" srcOrd="1" destOrd="0" parTransId="{4DDFEDA4-46F1-458D-B6F4-A45AAE4AA4FD}" sibTransId="{3E9EC5F9-8468-4667-B4C8-C8BF40935AD2}"/>
    <dgm:cxn modelId="{74E5AEC6-B08E-4DDD-B561-DF273E3C586F}" type="presOf" srcId="{DDFEBFC4-C644-4A85-959A-C65850D62528}" destId="{8AB70610-D193-4971-9041-4B107F930C8E}" srcOrd="0" destOrd="0" presId="urn:microsoft.com/office/officeart/2005/8/layout/vList2"/>
    <dgm:cxn modelId="{4DBA73D5-87CF-4363-B3D1-A6C5E0DBFBB3}" type="presOf" srcId="{B609DD4B-B4DD-4389-8A7E-251778D25EF2}" destId="{D45CF4B8-7C26-4938-9FB4-F0A2A8F45046}" srcOrd="0" destOrd="0" presId="urn:microsoft.com/office/officeart/2005/8/layout/vList2"/>
    <dgm:cxn modelId="{7EEA03E0-D9C0-4978-9205-B0728BDD32DB}" srcId="{B609DD4B-B4DD-4389-8A7E-251778D25EF2}" destId="{DDFEBFC4-C644-4A85-959A-C65850D62528}" srcOrd="3" destOrd="0" parTransId="{D48747C0-DF73-4317-BE38-81016D8882A8}" sibTransId="{DF38416A-F2D2-4C7F-B592-1D49A08A21EE}"/>
    <dgm:cxn modelId="{88F763E5-74B6-41F0-83C5-E20B7F70F02B}" srcId="{B609DD4B-B4DD-4389-8A7E-251778D25EF2}" destId="{ECE308B7-298E-4812-93AA-9C9DEAE28DD8}" srcOrd="0" destOrd="0" parTransId="{91F20722-CBCB-40B2-A726-488B98A7FFFA}" sibTransId="{5F6801BD-C551-4318-A4A3-C5C55838F527}"/>
    <dgm:cxn modelId="{4CFEC38D-B78E-4C35-93B3-2451C3C33A7B}" type="presParOf" srcId="{D45CF4B8-7C26-4938-9FB4-F0A2A8F45046}" destId="{4D4AFB69-B6B6-4619-8ED1-B2200B2B8CEA}" srcOrd="0" destOrd="0" presId="urn:microsoft.com/office/officeart/2005/8/layout/vList2"/>
    <dgm:cxn modelId="{7A2B9E9A-565F-47E7-B13E-2D6CA3C61B3C}" type="presParOf" srcId="{D45CF4B8-7C26-4938-9FB4-F0A2A8F45046}" destId="{3EBDE39C-3419-4206-BE1E-479B27EC4826}" srcOrd="1" destOrd="0" presId="urn:microsoft.com/office/officeart/2005/8/layout/vList2"/>
    <dgm:cxn modelId="{03B9E637-6C08-4E73-8A56-EE0360BA2700}" type="presParOf" srcId="{D45CF4B8-7C26-4938-9FB4-F0A2A8F45046}" destId="{974DA24B-E44B-436E-8C98-FDA50C808531}" srcOrd="2" destOrd="0" presId="urn:microsoft.com/office/officeart/2005/8/layout/vList2"/>
    <dgm:cxn modelId="{B1D1390C-2513-4EDD-BED9-507C6BEE4F08}" type="presParOf" srcId="{D45CF4B8-7C26-4938-9FB4-F0A2A8F45046}" destId="{A9E88B42-69DA-4D93-AAF1-93D90E48DDE9}" srcOrd="3" destOrd="0" presId="urn:microsoft.com/office/officeart/2005/8/layout/vList2"/>
    <dgm:cxn modelId="{F3E7A81E-09F2-446A-B4A9-A5F174BFB8D5}" type="presParOf" srcId="{D45CF4B8-7C26-4938-9FB4-F0A2A8F45046}" destId="{E547DCA9-BF51-4ABE-973E-0760E16D8235}" srcOrd="4" destOrd="0" presId="urn:microsoft.com/office/officeart/2005/8/layout/vList2"/>
    <dgm:cxn modelId="{AD83CBDC-49F5-42C8-A81A-45184CB520A5}" type="presParOf" srcId="{D45CF4B8-7C26-4938-9FB4-F0A2A8F45046}" destId="{77D8ECAE-D8D7-4215-A833-291ADF3B32AA}" srcOrd="5" destOrd="0" presId="urn:microsoft.com/office/officeart/2005/8/layout/vList2"/>
    <dgm:cxn modelId="{93361000-C854-439C-B7B3-A15BD6E91DC2}" type="presParOf" srcId="{D45CF4B8-7C26-4938-9FB4-F0A2A8F45046}" destId="{8AB70610-D193-4971-9041-4B107F930C8E}" srcOrd="6" destOrd="0" presId="urn:microsoft.com/office/officeart/2005/8/layout/vList2"/>
    <dgm:cxn modelId="{DE5D73FD-A175-4A38-A4FE-8851D68092BB}" type="presParOf" srcId="{D45CF4B8-7C26-4938-9FB4-F0A2A8F45046}" destId="{79917B47-4EEC-48D7-B230-6112DC7E1B71}" srcOrd="7" destOrd="0" presId="urn:microsoft.com/office/officeart/2005/8/layout/vList2"/>
    <dgm:cxn modelId="{F4128E90-1E30-41D7-89AB-BF0FECFC15B6}" type="presParOf" srcId="{D45CF4B8-7C26-4938-9FB4-F0A2A8F45046}" destId="{D8AED090-0A4B-4D2D-B803-2831862B32E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032B59-2480-4EF2-B591-78978C037C5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3BB2114-ED76-42B7-A50A-2A26D3558200}">
      <dgm:prSet custT="1"/>
      <dgm:spPr>
        <a:solidFill>
          <a:schemeClr val="accent1"/>
        </a:solidFill>
      </dgm:spPr>
      <dgm:t>
        <a:bodyPr/>
        <a:lstStyle/>
        <a:p>
          <a:r>
            <a:rPr lang="en-US" sz="3600" dirty="0"/>
            <a:t>A. Manhood</a:t>
          </a:r>
        </a:p>
      </dgm:t>
    </dgm:pt>
    <dgm:pt modelId="{D3DB3917-E7CE-4BCF-88D0-E3E59C7B35F8}" type="parTrans" cxnId="{2829759A-6AB9-4AE1-AC56-70AF761886FC}">
      <dgm:prSet/>
      <dgm:spPr/>
      <dgm:t>
        <a:bodyPr/>
        <a:lstStyle/>
        <a:p>
          <a:endParaRPr lang="en-US"/>
        </a:p>
      </dgm:t>
    </dgm:pt>
    <dgm:pt modelId="{A4738621-35C5-466F-A877-DFC384189BF7}" type="sibTrans" cxnId="{2829759A-6AB9-4AE1-AC56-70AF761886FC}">
      <dgm:prSet/>
      <dgm:spPr/>
      <dgm:t>
        <a:bodyPr/>
        <a:lstStyle/>
        <a:p>
          <a:endParaRPr lang="en-US"/>
        </a:p>
      </dgm:t>
    </dgm:pt>
    <dgm:pt modelId="{76C50113-5F78-412E-B117-A16C0BE49A64}">
      <dgm:prSet custT="1"/>
      <dgm:spPr>
        <a:solidFill>
          <a:schemeClr val="accent6"/>
        </a:solidFill>
      </dgm:spPr>
      <dgm:t>
        <a:bodyPr/>
        <a:lstStyle/>
        <a:p>
          <a:r>
            <a:rPr lang="en-US" sz="3600" dirty="0"/>
            <a:t>B. Discipleship</a:t>
          </a:r>
        </a:p>
      </dgm:t>
    </dgm:pt>
    <dgm:pt modelId="{2E398974-C45B-4DE8-8F78-8D11E5CEEE85}" type="parTrans" cxnId="{D76CE24F-0CD9-4986-AA01-B5D59D9F5E33}">
      <dgm:prSet/>
      <dgm:spPr/>
      <dgm:t>
        <a:bodyPr/>
        <a:lstStyle/>
        <a:p>
          <a:endParaRPr lang="en-US"/>
        </a:p>
      </dgm:t>
    </dgm:pt>
    <dgm:pt modelId="{EEF70922-8E12-4500-9E31-B1FE392A4B91}" type="sibTrans" cxnId="{D76CE24F-0CD9-4986-AA01-B5D59D9F5E33}">
      <dgm:prSet/>
      <dgm:spPr/>
      <dgm:t>
        <a:bodyPr/>
        <a:lstStyle/>
        <a:p>
          <a:endParaRPr lang="en-US"/>
        </a:p>
      </dgm:t>
    </dgm:pt>
    <dgm:pt modelId="{07B44FFB-3EE3-4228-9A13-A049DD851241}">
      <dgm:prSet custT="1"/>
      <dgm:spPr>
        <a:solidFill>
          <a:schemeClr val="accent2"/>
        </a:solidFill>
      </dgm:spPr>
      <dgm:t>
        <a:bodyPr/>
        <a:lstStyle/>
        <a:p>
          <a:r>
            <a:rPr lang="en-US" sz="3600" dirty="0"/>
            <a:t>C. Recovery</a:t>
          </a:r>
        </a:p>
      </dgm:t>
    </dgm:pt>
    <dgm:pt modelId="{F90E6909-3EC4-44CF-88E2-F4F5DC3DE539}" type="parTrans" cxnId="{64CBB001-2CD9-462F-8847-3227BAF24949}">
      <dgm:prSet/>
      <dgm:spPr/>
      <dgm:t>
        <a:bodyPr/>
        <a:lstStyle/>
        <a:p>
          <a:endParaRPr lang="en-US"/>
        </a:p>
      </dgm:t>
    </dgm:pt>
    <dgm:pt modelId="{74AAB9BD-C31F-4BB0-9114-5287C5FEB02E}" type="sibTrans" cxnId="{64CBB001-2CD9-462F-8847-3227BAF24949}">
      <dgm:prSet/>
      <dgm:spPr/>
      <dgm:t>
        <a:bodyPr/>
        <a:lstStyle/>
        <a:p>
          <a:endParaRPr lang="en-US"/>
        </a:p>
      </dgm:t>
    </dgm:pt>
    <dgm:pt modelId="{E48011F2-EE09-4502-A349-7892219A629D}" type="pres">
      <dgm:prSet presAssocID="{36032B59-2480-4EF2-B591-78978C037C56}" presName="linear" presStyleCnt="0">
        <dgm:presLayoutVars>
          <dgm:animLvl val="lvl"/>
          <dgm:resizeHandles val="exact"/>
        </dgm:presLayoutVars>
      </dgm:prSet>
      <dgm:spPr/>
    </dgm:pt>
    <dgm:pt modelId="{A658941B-4A5D-4F9B-BAB2-E4B50BC8EAE5}" type="pres">
      <dgm:prSet presAssocID="{53BB2114-ED76-42B7-A50A-2A26D3558200}" presName="parentText" presStyleLbl="node1" presStyleIdx="0" presStyleCnt="3">
        <dgm:presLayoutVars>
          <dgm:chMax val="0"/>
          <dgm:bulletEnabled val="1"/>
        </dgm:presLayoutVars>
      </dgm:prSet>
      <dgm:spPr/>
    </dgm:pt>
    <dgm:pt modelId="{66AAB9AF-2748-4648-A061-06673565BDC0}" type="pres">
      <dgm:prSet presAssocID="{A4738621-35C5-466F-A877-DFC384189BF7}" presName="spacer" presStyleCnt="0"/>
      <dgm:spPr/>
    </dgm:pt>
    <dgm:pt modelId="{F794972E-48AC-412F-8A27-40A7D29819CE}" type="pres">
      <dgm:prSet presAssocID="{76C50113-5F78-412E-B117-A16C0BE49A64}" presName="parentText" presStyleLbl="node1" presStyleIdx="1" presStyleCnt="3">
        <dgm:presLayoutVars>
          <dgm:chMax val="0"/>
          <dgm:bulletEnabled val="1"/>
        </dgm:presLayoutVars>
      </dgm:prSet>
      <dgm:spPr/>
    </dgm:pt>
    <dgm:pt modelId="{4464E70D-36A1-4E37-B330-F38C2620923B}" type="pres">
      <dgm:prSet presAssocID="{EEF70922-8E12-4500-9E31-B1FE392A4B91}" presName="spacer" presStyleCnt="0"/>
      <dgm:spPr/>
    </dgm:pt>
    <dgm:pt modelId="{B2E03AFA-9587-4FAD-8B49-2CC049DF0076}" type="pres">
      <dgm:prSet presAssocID="{07B44FFB-3EE3-4228-9A13-A049DD851241}" presName="parentText" presStyleLbl="node1" presStyleIdx="2" presStyleCnt="3">
        <dgm:presLayoutVars>
          <dgm:chMax val="0"/>
          <dgm:bulletEnabled val="1"/>
        </dgm:presLayoutVars>
      </dgm:prSet>
      <dgm:spPr/>
    </dgm:pt>
  </dgm:ptLst>
  <dgm:cxnLst>
    <dgm:cxn modelId="{64CBB001-2CD9-462F-8847-3227BAF24949}" srcId="{36032B59-2480-4EF2-B591-78978C037C56}" destId="{07B44FFB-3EE3-4228-9A13-A049DD851241}" srcOrd="2" destOrd="0" parTransId="{F90E6909-3EC4-44CF-88E2-F4F5DC3DE539}" sibTransId="{74AAB9BD-C31F-4BB0-9114-5287C5FEB02E}"/>
    <dgm:cxn modelId="{7DA6FB49-09B6-40CD-A6BD-C08614B38ADA}" type="presOf" srcId="{07B44FFB-3EE3-4228-9A13-A049DD851241}" destId="{B2E03AFA-9587-4FAD-8B49-2CC049DF0076}" srcOrd="0" destOrd="0" presId="urn:microsoft.com/office/officeart/2005/8/layout/vList2"/>
    <dgm:cxn modelId="{D76CE24F-0CD9-4986-AA01-B5D59D9F5E33}" srcId="{36032B59-2480-4EF2-B591-78978C037C56}" destId="{76C50113-5F78-412E-B117-A16C0BE49A64}" srcOrd="1" destOrd="0" parTransId="{2E398974-C45B-4DE8-8F78-8D11E5CEEE85}" sibTransId="{EEF70922-8E12-4500-9E31-B1FE392A4B91}"/>
    <dgm:cxn modelId="{9114A471-84DE-45A7-8723-27579C388BAC}" type="presOf" srcId="{76C50113-5F78-412E-B117-A16C0BE49A64}" destId="{F794972E-48AC-412F-8A27-40A7D29819CE}" srcOrd="0" destOrd="0" presId="urn:microsoft.com/office/officeart/2005/8/layout/vList2"/>
    <dgm:cxn modelId="{37857274-2F17-4B0F-992D-6D311E54D868}" type="presOf" srcId="{36032B59-2480-4EF2-B591-78978C037C56}" destId="{E48011F2-EE09-4502-A349-7892219A629D}" srcOrd="0" destOrd="0" presId="urn:microsoft.com/office/officeart/2005/8/layout/vList2"/>
    <dgm:cxn modelId="{0525F455-612B-49AA-A916-16F907A70582}" type="presOf" srcId="{53BB2114-ED76-42B7-A50A-2A26D3558200}" destId="{A658941B-4A5D-4F9B-BAB2-E4B50BC8EAE5}" srcOrd="0" destOrd="0" presId="urn:microsoft.com/office/officeart/2005/8/layout/vList2"/>
    <dgm:cxn modelId="{2829759A-6AB9-4AE1-AC56-70AF761886FC}" srcId="{36032B59-2480-4EF2-B591-78978C037C56}" destId="{53BB2114-ED76-42B7-A50A-2A26D3558200}" srcOrd="0" destOrd="0" parTransId="{D3DB3917-E7CE-4BCF-88D0-E3E59C7B35F8}" sibTransId="{A4738621-35C5-466F-A877-DFC384189BF7}"/>
    <dgm:cxn modelId="{A0512B60-9958-43B7-8F4C-8BDE691E42EB}" type="presParOf" srcId="{E48011F2-EE09-4502-A349-7892219A629D}" destId="{A658941B-4A5D-4F9B-BAB2-E4B50BC8EAE5}" srcOrd="0" destOrd="0" presId="urn:microsoft.com/office/officeart/2005/8/layout/vList2"/>
    <dgm:cxn modelId="{F3536B95-2A76-45E9-86C5-B2FF894BC241}" type="presParOf" srcId="{E48011F2-EE09-4502-A349-7892219A629D}" destId="{66AAB9AF-2748-4648-A061-06673565BDC0}" srcOrd="1" destOrd="0" presId="urn:microsoft.com/office/officeart/2005/8/layout/vList2"/>
    <dgm:cxn modelId="{07D57AA6-99FC-4F46-850B-F028931E2072}" type="presParOf" srcId="{E48011F2-EE09-4502-A349-7892219A629D}" destId="{F794972E-48AC-412F-8A27-40A7D29819CE}" srcOrd="2" destOrd="0" presId="urn:microsoft.com/office/officeart/2005/8/layout/vList2"/>
    <dgm:cxn modelId="{31AB01E2-5496-420D-9F84-193173BA5DC7}" type="presParOf" srcId="{E48011F2-EE09-4502-A349-7892219A629D}" destId="{4464E70D-36A1-4E37-B330-F38C2620923B}" srcOrd="3" destOrd="0" presId="urn:microsoft.com/office/officeart/2005/8/layout/vList2"/>
    <dgm:cxn modelId="{713F6728-2F01-4874-86BC-1EDD43EA857E}" type="presParOf" srcId="{E48011F2-EE09-4502-A349-7892219A629D}" destId="{B2E03AFA-9587-4FAD-8B49-2CC049DF007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626295-E01E-4DD6-8D8F-5BFD0E321B2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21D74D1-AD60-4130-9B74-8DA091BB4DB6}">
      <dgm:prSet custT="1"/>
      <dgm:spPr/>
      <dgm:t>
        <a:bodyPr/>
        <a:lstStyle/>
        <a:p>
          <a:pPr>
            <a:lnSpc>
              <a:spcPct val="100000"/>
            </a:lnSpc>
          </a:pPr>
          <a:r>
            <a:rPr lang="en-US" sz="1800" b="1" dirty="0">
              <a:latin typeface="Arial Black" panose="020B0A04020102020204" pitchFamily="34" charset="0"/>
            </a:rPr>
            <a:t>STAGES IN A MAN’S LIFE JOURNEY</a:t>
          </a:r>
          <a:r>
            <a:rPr lang="en-US" sz="2300" b="1" dirty="0"/>
            <a:t> </a:t>
          </a:r>
          <a:endParaRPr lang="en-US" sz="2300" dirty="0"/>
        </a:p>
      </dgm:t>
    </dgm:pt>
    <dgm:pt modelId="{831D0FDA-F374-4597-A728-F76F3A0CE190}" type="parTrans" cxnId="{57179E03-CCA4-4E48-AA81-54A5433954D4}">
      <dgm:prSet/>
      <dgm:spPr/>
      <dgm:t>
        <a:bodyPr/>
        <a:lstStyle/>
        <a:p>
          <a:endParaRPr lang="en-US"/>
        </a:p>
      </dgm:t>
    </dgm:pt>
    <dgm:pt modelId="{F0EC00FC-1466-4B34-85BF-BDE218A5636B}" type="sibTrans" cxnId="{57179E03-CCA4-4E48-AA81-54A5433954D4}">
      <dgm:prSet/>
      <dgm:spPr/>
      <dgm:t>
        <a:bodyPr/>
        <a:lstStyle/>
        <a:p>
          <a:endParaRPr lang="en-US"/>
        </a:p>
      </dgm:t>
    </dgm:pt>
    <dgm:pt modelId="{03BC1014-1CF9-4435-8F11-200C300BB103}">
      <dgm:prSet/>
      <dgm:spPr/>
      <dgm:t>
        <a:bodyPr/>
        <a:lstStyle/>
        <a:p>
          <a:pPr>
            <a:lnSpc>
              <a:spcPct val="100000"/>
            </a:lnSpc>
          </a:pPr>
          <a:r>
            <a:rPr lang="en-US" dirty="0"/>
            <a:t>Cornerstone (12-24)	Characterized by Identity</a:t>
          </a:r>
        </a:p>
      </dgm:t>
    </dgm:pt>
    <dgm:pt modelId="{4154CA7C-CC35-4632-90F7-04EEA1E56AFC}" type="parTrans" cxnId="{7880241D-D08A-4FBA-985D-A31F14FFF0CA}">
      <dgm:prSet/>
      <dgm:spPr/>
      <dgm:t>
        <a:bodyPr/>
        <a:lstStyle/>
        <a:p>
          <a:endParaRPr lang="en-US"/>
        </a:p>
      </dgm:t>
    </dgm:pt>
    <dgm:pt modelId="{9F6811DF-1B10-46A9-BE1B-65D467E825F5}" type="sibTrans" cxnId="{7880241D-D08A-4FBA-985D-A31F14FFF0CA}">
      <dgm:prSet/>
      <dgm:spPr/>
      <dgm:t>
        <a:bodyPr/>
        <a:lstStyle/>
        <a:p>
          <a:endParaRPr lang="en-US"/>
        </a:p>
      </dgm:t>
    </dgm:pt>
    <dgm:pt modelId="{EF86F479-E882-4BCE-A6D3-2066E5CB4C45}">
      <dgm:prSet/>
      <dgm:spPr/>
      <dgm:t>
        <a:bodyPr/>
        <a:lstStyle/>
        <a:p>
          <a:pPr>
            <a:lnSpc>
              <a:spcPct val="100000"/>
            </a:lnSpc>
          </a:pPr>
          <a:r>
            <a:rPr lang="en-US" dirty="0"/>
            <a:t>Bondstone (25-44)	Characterized by Strength</a:t>
          </a:r>
        </a:p>
      </dgm:t>
    </dgm:pt>
    <dgm:pt modelId="{3CB342E0-BC64-43B6-AC7F-2D9ECA56D810}" type="parTrans" cxnId="{BD805DC1-9EDE-454E-861F-4EDE4C2AA860}">
      <dgm:prSet/>
      <dgm:spPr/>
      <dgm:t>
        <a:bodyPr/>
        <a:lstStyle/>
        <a:p>
          <a:endParaRPr lang="en-US"/>
        </a:p>
      </dgm:t>
    </dgm:pt>
    <dgm:pt modelId="{8749FA99-9F93-4012-AAE0-FEFCB41E792A}" type="sibTrans" cxnId="{BD805DC1-9EDE-454E-861F-4EDE4C2AA860}">
      <dgm:prSet/>
      <dgm:spPr/>
      <dgm:t>
        <a:bodyPr/>
        <a:lstStyle/>
        <a:p>
          <a:endParaRPr lang="en-US"/>
        </a:p>
      </dgm:t>
    </dgm:pt>
    <dgm:pt modelId="{5EFC8194-734B-4530-853F-DAEA7641DCF2}">
      <dgm:prSet/>
      <dgm:spPr/>
      <dgm:t>
        <a:bodyPr/>
        <a:lstStyle/>
        <a:p>
          <a:pPr>
            <a:lnSpc>
              <a:spcPct val="100000"/>
            </a:lnSpc>
          </a:pPr>
          <a:r>
            <a:rPr lang="en-US"/>
            <a:t>Keystone (45-64)		Characterized by Influence</a:t>
          </a:r>
        </a:p>
      </dgm:t>
    </dgm:pt>
    <dgm:pt modelId="{0DC50E58-C3CC-4DE2-8162-0F587E54C292}" type="parTrans" cxnId="{05A77A92-9F08-4137-BB94-3983BE427FE2}">
      <dgm:prSet/>
      <dgm:spPr/>
      <dgm:t>
        <a:bodyPr/>
        <a:lstStyle/>
        <a:p>
          <a:endParaRPr lang="en-US"/>
        </a:p>
      </dgm:t>
    </dgm:pt>
    <dgm:pt modelId="{719797A8-9C1A-4A5C-942C-F529A79EB7C0}" type="sibTrans" cxnId="{05A77A92-9F08-4137-BB94-3983BE427FE2}">
      <dgm:prSet/>
      <dgm:spPr/>
      <dgm:t>
        <a:bodyPr/>
        <a:lstStyle/>
        <a:p>
          <a:endParaRPr lang="en-US"/>
        </a:p>
      </dgm:t>
    </dgm:pt>
    <dgm:pt modelId="{4E8F30ED-5A77-4E94-A75E-9F550390D58A}">
      <dgm:prSet/>
      <dgm:spPr/>
      <dgm:t>
        <a:bodyPr/>
        <a:lstStyle/>
        <a:p>
          <a:pPr>
            <a:lnSpc>
              <a:spcPct val="100000"/>
            </a:lnSpc>
          </a:pPr>
          <a:r>
            <a:rPr lang="en-US"/>
            <a:t>Capstone (65+)		Characterized by Wisdom</a:t>
          </a:r>
        </a:p>
      </dgm:t>
    </dgm:pt>
    <dgm:pt modelId="{9AF459F2-3D38-4CFA-B3C0-0DD068FF8BF0}" type="parTrans" cxnId="{5602FDB4-2A05-4E25-929A-2B9650CB9A05}">
      <dgm:prSet/>
      <dgm:spPr/>
      <dgm:t>
        <a:bodyPr/>
        <a:lstStyle/>
        <a:p>
          <a:endParaRPr lang="en-US"/>
        </a:p>
      </dgm:t>
    </dgm:pt>
    <dgm:pt modelId="{B6BCD402-3145-4BFB-9212-D19749ABDE6D}" type="sibTrans" cxnId="{5602FDB4-2A05-4E25-929A-2B9650CB9A05}">
      <dgm:prSet/>
      <dgm:spPr/>
      <dgm:t>
        <a:bodyPr/>
        <a:lstStyle/>
        <a:p>
          <a:endParaRPr lang="en-US"/>
        </a:p>
      </dgm:t>
    </dgm:pt>
    <dgm:pt modelId="{4413736F-CD05-44A9-BAAE-9D3FE9D45DAB}">
      <dgm:prSet custT="1"/>
      <dgm:spPr/>
      <dgm:t>
        <a:bodyPr/>
        <a:lstStyle/>
        <a:p>
          <a:pPr>
            <a:lnSpc>
              <a:spcPct val="100000"/>
            </a:lnSpc>
          </a:pPr>
          <a:r>
            <a:rPr lang="en-US" sz="1800" b="1" dirty="0">
              <a:latin typeface="Arial Black" panose="020B0A04020102020204" pitchFamily="34" charset="0"/>
            </a:rPr>
            <a:t>RESPONSIBILITIES IN A MAN’S LIFE JOURNEY</a:t>
          </a:r>
          <a:endParaRPr lang="en-US" sz="1800" dirty="0"/>
        </a:p>
      </dgm:t>
    </dgm:pt>
    <dgm:pt modelId="{0958F974-06E2-4DCE-9F87-0550B7E3ABD5}" type="parTrans" cxnId="{947588CC-B609-4369-9EC7-11BB2C8725FF}">
      <dgm:prSet/>
      <dgm:spPr/>
      <dgm:t>
        <a:bodyPr/>
        <a:lstStyle/>
        <a:p>
          <a:endParaRPr lang="en-US"/>
        </a:p>
      </dgm:t>
    </dgm:pt>
    <dgm:pt modelId="{2305DBCE-7CF3-4CDF-BDF3-122813E2EE9F}" type="sibTrans" cxnId="{947588CC-B609-4369-9EC7-11BB2C8725FF}">
      <dgm:prSet/>
      <dgm:spPr/>
      <dgm:t>
        <a:bodyPr/>
        <a:lstStyle/>
        <a:p>
          <a:endParaRPr lang="en-US"/>
        </a:p>
      </dgm:t>
    </dgm:pt>
    <dgm:pt modelId="{14057437-E76C-48D3-A912-A0694CE4C54E}">
      <dgm:prSet/>
      <dgm:spPr/>
      <dgm:t>
        <a:bodyPr/>
        <a:lstStyle/>
        <a:p>
          <a:pPr>
            <a:lnSpc>
              <a:spcPct val="100000"/>
            </a:lnSpc>
          </a:pPr>
          <a:r>
            <a:rPr lang="en-US" dirty="0"/>
            <a:t>Marriage		Preparation &amp; Enrichment</a:t>
          </a:r>
        </a:p>
      </dgm:t>
    </dgm:pt>
    <dgm:pt modelId="{E4AFB774-B690-4D2D-AD67-FD6AE8025FD5}" type="parTrans" cxnId="{9A168874-B90B-4164-BDE9-6D961D32B2D8}">
      <dgm:prSet/>
      <dgm:spPr/>
      <dgm:t>
        <a:bodyPr/>
        <a:lstStyle/>
        <a:p>
          <a:endParaRPr lang="en-US"/>
        </a:p>
      </dgm:t>
    </dgm:pt>
    <dgm:pt modelId="{CE3ECF59-C63A-4329-A9D8-0B44C66BE164}" type="sibTrans" cxnId="{9A168874-B90B-4164-BDE9-6D961D32B2D8}">
      <dgm:prSet/>
      <dgm:spPr/>
      <dgm:t>
        <a:bodyPr/>
        <a:lstStyle/>
        <a:p>
          <a:endParaRPr lang="en-US"/>
        </a:p>
      </dgm:t>
    </dgm:pt>
    <dgm:pt modelId="{7B2CAA7E-F649-4CD2-A38E-AB3610B742EF}">
      <dgm:prSet/>
      <dgm:spPr/>
      <dgm:t>
        <a:bodyPr/>
        <a:lstStyle/>
        <a:p>
          <a:pPr>
            <a:lnSpc>
              <a:spcPct val="100000"/>
            </a:lnSpc>
          </a:pPr>
          <a:r>
            <a:rPr lang="en-US" dirty="0"/>
            <a:t>Fatherhood 		Preparation &amp; Coaching</a:t>
          </a:r>
        </a:p>
      </dgm:t>
    </dgm:pt>
    <dgm:pt modelId="{63060E43-87DE-4812-BE21-A3BA5130475C}" type="parTrans" cxnId="{510506D9-94A3-45D6-8D8E-D6421E94C692}">
      <dgm:prSet/>
      <dgm:spPr/>
      <dgm:t>
        <a:bodyPr/>
        <a:lstStyle/>
        <a:p>
          <a:endParaRPr lang="en-US"/>
        </a:p>
      </dgm:t>
    </dgm:pt>
    <dgm:pt modelId="{FF20DDED-2519-408C-957A-DE7A15AD7514}" type="sibTrans" cxnId="{510506D9-94A3-45D6-8D8E-D6421E94C692}">
      <dgm:prSet/>
      <dgm:spPr/>
      <dgm:t>
        <a:bodyPr/>
        <a:lstStyle/>
        <a:p>
          <a:endParaRPr lang="en-US"/>
        </a:p>
      </dgm:t>
    </dgm:pt>
    <dgm:pt modelId="{D1FB1B0B-A776-4189-8D85-4566E04EFF80}" type="pres">
      <dgm:prSet presAssocID="{45626295-E01E-4DD6-8D8F-5BFD0E321B2F}" presName="linear" presStyleCnt="0">
        <dgm:presLayoutVars>
          <dgm:animLvl val="lvl"/>
          <dgm:resizeHandles val="exact"/>
        </dgm:presLayoutVars>
      </dgm:prSet>
      <dgm:spPr/>
    </dgm:pt>
    <dgm:pt modelId="{AE416A7E-9DAD-4AAA-8712-B86E05DF88FF}" type="pres">
      <dgm:prSet presAssocID="{121D74D1-AD60-4130-9B74-8DA091BB4DB6}" presName="parentText" presStyleLbl="node1" presStyleIdx="0" presStyleCnt="8">
        <dgm:presLayoutVars>
          <dgm:chMax val="0"/>
          <dgm:bulletEnabled val="1"/>
        </dgm:presLayoutVars>
      </dgm:prSet>
      <dgm:spPr/>
    </dgm:pt>
    <dgm:pt modelId="{3DF4F9D2-46AE-4B49-A1BD-245152FD7F69}" type="pres">
      <dgm:prSet presAssocID="{F0EC00FC-1466-4B34-85BF-BDE218A5636B}" presName="spacer" presStyleCnt="0"/>
      <dgm:spPr/>
    </dgm:pt>
    <dgm:pt modelId="{41C5CD12-E6B9-4C87-B5F6-E764D7E78D8D}" type="pres">
      <dgm:prSet presAssocID="{03BC1014-1CF9-4435-8F11-200C300BB103}" presName="parentText" presStyleLbl="node1" presStyleIdx="1" presStyleCnt="8">
        <dgm:presLayoutVars>
          <dgm:chMax val="0"/>
          <dgm:bulletEnabled val="1"/>
        </dgm:presLayoutVars>
      </dgm:prSet>
      <dgm:spPr/>
    </dgm:pt>
    <dgm:pt modelId="{39EC6374-4A3A-445A-B207-672EE086D066}" type="pres">
      <dgm:prSet presAssocID="{9F6811DF-1B10-46A9-BE1B-65D467E825F5}" presName="spacer" presStyleCnt="0"/>
      <dgm:spPr/>
    </dgm:pt>
    <dgm:pt modelId="{D50BB1B7-34A1-4EC1-8BE8-0C3E1756BB76}" type="pres">
      <dgm:prSet presAssocID="{EF86F479-E882-4BCE-A6D3-2066E5CB4C45}" presName="parentText" presStyleLbl="node1" presStyleIdx="2" presStyleCnt="8">
        <dgm:presLayoutVars>
          <dgm:chMax val="0"/>
          <dgm:bulletEnabled val="1"/>
        </dgm:presLayoutVars>
      </dgm:prSet>
      <dgm:spPr/>
    </dgm:pt>
    <dgm:pt modelId="{7E8EA2D9-95B0-42AD-BEC2-DE111AA8ADAD}" type="pres">
      <dgm:prSet presAssocID="{8749FA99-9F93-4012-AAE0-FEFCB41E792A}" presName="spacer" presStyleCnt="0"/>
      <dgm:spPr/>
    </dgm:pt>
    <dgm:pt modelId="{1E0556F9-4F4C-4BF9-B578-5F2C9687F3DC}" type="pres">
      <dgm:prSet presAssocID="{5EFC8194-734B-4530-853F-DAEA7641DCF2}" presName="parentText" presStyleLbl="node1" presStyleIdx="3" presStyleCnt="8">
        <dgm:presLayoutVars>
          <dgm:chMax val="0"/>
          <dgm:bulletEnabled val="1"/>
        </dgm:presLayoutVars>
      </dgm:prSet>
      <dgm:spPr/>
    </dgm:pt>
    <dgm:pt modelId="{9719E401-5E67-44EA-85BD-4A4D61BB58F3}" type="pres">
      <dgm:prSet presAssocID="{719797A8-9C1A-4A5C-942C-F529A79EB7C0}" presName="spacer" presStyleCnt="0"/>
      <dgm:spPr/>
    </dgm:pt>
    <dgm:pt modelId="{40035AB2-5EE9-42C7-8405-B65F8A2BDAF1}" type="pres">
      <dgm:prSet presAssocID="{4E8F30ED-5A77-4E94-A75E-9F550390D58A}" presName="parentText" presStyleLbl="node1" presStyleIdx="4" presStyleCnt="8">
        <dgm:presLayoutVars>
          <dgm:chMax val="0"/>
          <dgm:bulletEnabled val="1"/>
        </dgm:presLayoutVars>
      </dgm:prSet>
      <dgm:spPr/>
    </dgm:pt>
    <dgm:pt modelId="{B3CF7393-EB94-4FF0-B579-DEA35A35729B}" type="pres">
      <dgm:prSet presAssocID="{B6BCD402-3145-4BFB-9212-D19749ABDE6D}" presName="spacer" presStyleCnt="0"/>
      <dgm:spPr/>
    </dgm:pt>
    <dgm:pt modelId="{304289E9-97E6-4BD1-A297-9AD8BF1416EA}" type="pres">
      <dgm:prSet presAssocID="{4413736F-CD05-44A9-BAAE-9D3FE9D45DAB}" presName="parentText" presStyleLbl="node1" presStyleIdx="5" presStyleCnt="8">
        <dgm:presLayoutVars>
          <dgm:chMax val="0"/>
          <dgm:bulletEnabled val="1"/>
        </dgm:presLayoutVars>
      </dgm:prSet>
      <dgm:spPr/>
    </dgm:pt>
    <dgm:pt modelId="{EF857F32-95D7-44DB-9DCB-6E492C2CF511}" type="pres">
      <dgm:prSet presAssocID="{2305DBCE-7CF3-4CDF-BDF3-122813E2EE9F}" presName="spacer" presStyleCnt="0"/>
      <dgm:spPr/>
    </dgm:pt>
    <dgm:pt modelId="{1575218F-6479-4172-89DC-664995522CC3}" type="pres">
      <dgm:prSet presAssocID="{14057437-E76C-48D3-A912-A0694CE4C54E}" presName="parentText" presStyleLbl="node1" presStyleIdx="6" presStyleCnt="8">
        <dgm:presLayoutVars>
          <dgm:chMax val="0"/>
          <dgm:bulletEnabled val="1"/>
        </dgm:presLayoutVars>
      </dgm:prSet>
      <dgm:spPr/>
    </dgm:pt>
    <dgm:pt modelId="{06970DEA-BF3C-45B2-91B2-47D8841B2EA8}" type="pres">
      <dgm:prSet presAssocID="{CE3ECF59-C63A-4329-A9D8-0B44C66BE164}" presName="spacer" presStyleCnt="0"/>
      <dgm:spPr/>
    </dgm:pt>
    <dgm:pt modelId="{7736D41F-E710-4E1B-81CB-0B0464D3CAEF}" type="pres">
      <dgm:prSet presAssocID="{7B2CAA7E-F649-4CD2-A38E-AB3610B742EF}" presName="parentText" presStyleLbl="node1" presStyleIdx="7" presStyleCnt="8">
        <dgm:presLayoutVars>
          <dgm:chMax val="0"/>
          <dgm:bulletEnabled val="1"/>
        </dgm:presLayoutVars>
      </dgm:prSet>
      <dgm:spPr/>
    </dgm:pt>
  </dgm:ptLst>
  <dgm:cxnLst>
    <dgm:cxn modelId="{A36FC501-D244-4A82-B549-332943E75FE1}" type="presOf" srcId="{14057437-E76C-48D3-A912-A0694CE4C54E}" destId="{1575218F-6479-4172-89DC-664995522CC3}" srcOrd="0" destOrd="0" presId="urn:microsoft.com/office/officeart/2005/8/layout/vList2"/>
    <dgm:cxn modelId="{57179E03-CCA4-4E48-AA81-54A5433954D4}" srcId="{45626295-E01E-4DD6-8D8F-5BFD0E321B2F}" destId="{121D74D1-AD60-4130-9B74-8DA091BB4DB6}" srcOrd="0" destOrd="0" parTransId="{831D0FDA-F374-4597-A728-F76F3A0CE190}" sibTransId="{F0EC00FC-1466-4B34-85BF-BDE218A5636B}"/>
    <dgm:cxn modelId="{13BDE205-A8BD-4EA4-9AAB-4414D888BD16}" type="presOf" srcId="{7B2CAA7E-F649-4CD2-A38E-AB3610B742EF}" destId="{7736D41F-E710-4E1B-81CB-0B0464D3CAEF}" srcOrd="0" destOrd="0" presId="urn:microsoft.com/office/officeart/2005/8/layout/vList2"/>
    <dgm:cxn modelId="{7458AE0A-30F0-45E5-A543-6840B92B3C8D}" type="presOf" srcId="{5EFC8194-734B-4530-853F-DAEA7641DCF2}" destId="{1E0556F9-4F4C-4BF9-B578-5F2C9687F3DC}" srcOrd="0" destOrd="0" presId="urn:microsoft.com/office/officeart/2005/8/layout/vList2"/>
    <dgm:cxn modelId="{F6DFCF0F-6CB6-4EA9-BBD0-D0290D2CA9FB}" type="presOf" srcId="{4E8F30ED-5A77-4E94-A75E-9F550390D58A}" destId="{40035AB2-5EE9-42C7-8405-B65F8A2BDAF1}" srcOrd="0" destOrd="0" presId="urn:microsoft.com/office/officeart/2005/8/layout/vList2"/>
    <dgm:cxn modelId="{7880241D-D08A-4FBA-985D-A31F14FFF0CA}" srcId="{45626295-E01E-4DD6-8D8F-5BFD0E321B2F}" destId="{03BC1014-1CF9-4435-8F11-200C300BB103}" srcOrd="1" destOrd="0" parTransId="{4154CA7C-CC35-4632-90F7-04EEA1E56AFC}" sibTransId="{9F6811DF-1B10-46A9-BE1B-65D467E825F5}"/>
    <dgm:cxn modelId="{E72B1E61-7A04-4B4E-A0B7-F6B1F392E332}" type="presOf" srcId="{03BC1014-1CF9-4435-8F11-200C300BB103}" destId="{41C5CD12-E6B9-4C87-B5F6-E764D7E78D8D}" srcOrd="0" destOrd="0" presId="urn:microsoft.com/office/officeart/2005/8/layout/vList2"/>
    <dgm:cxn modelId="{9A168874-B90B-4164-BDE9-6D961D32B2D8}" srcId="{45626295-E01E-4DD6-8D8F-5BFD0E321B2F}" destId="{14057437-E76C-48D3-A912-A0694CE4C54E}" srcOrd="6" destOrd="0" parTransId="{E4AFB774-B690-4D2D-AD67-FD6AE8025FD5}" sibTransId="{CE3ECF59-C63A-4329-A9D8-0B44C66BE164}"/>
    <dgm:cxn modelId="{0AD7C57F-BCF8-4E14-8B62-30560A1B92E9}" type="presOf" srcId="{4413736F-CD05-44A9-BAAE-9D3FE9D45DAB}" destId="{304289E9-97E6-4BD1-A297-9AD8BF1416EA}" srcOrd="0" destOrd="0" presId="urn:microsoft.com/office/officeart/2005/8/layout/vList2"/>
    <dgm:cxn modelId="{05A77A92-9F08-4137-BB94-3983BE427FE2}" srcId="{45626295-E01E-4DD6-8D8F-5BFD0E321B2F}" destId="{5EFC8194-734B-4530-853F-DAEA7641DCF2}" srcOrd="3" destOrd="0" parTransId="{0DC50E58-C3CC-4DE2-8162-0F587E54C292}" sibTransId="{719797A8-9C1A-4A5C-942C-F529A79EB7C0}"/>
    <dgm:cxn modelId="{8B43089F-963E-4581-8E38-B9159D3FEEA6}" type="presOf" srcId="{EF86F479-E882-4BCE-A6D3-2066E5CB4C45}" destId="{D50BB1B7-34A1-4EC1-8BE8-0C3E1756BB76}" srcOrd="0" destOrd="0" presId="urn:microsoft.com/office/officeart/2005/8/layout/vList2"/>
    <dgm:cxn modelId="{4163EFAE-AE50-41FF-81A0-4C5A8DDDBAD1}" type="presOf" srcId="{121D74D1-AD60-4130-9B74-8DA091BB4DB6}" destId="{AE416A7E-9DAD-4AAA-8712-B86E05DF88FF}" srcOrd="0" destOrd="0" presId="urn:microsoft.com/office/officeart/2005/8/layout/vList2"/>
    <dgm:cxn modelId="{5602FDB4-2A05-4E25-929A-2B9650CB9A05}" srcId="{45626295-E01E-4DD6-8D8F-5BFD0E321B2F}" destId="{4E8F30ED-5A77-4E94-A75E-9F550390D58A}" srcOrd="4" destOrd="0" parTransId="{9AF459F2-3D38-4CFA-B3C0-0DD068FF8BF0}" sibTransId="{B6BCD402-3145-4BFB-9212-D19749ABDE6D}"/>
    <dgm:cxn modelId="{26C7A5BF-E947-4243-91BF-5515F6F68737}" type="presOf" srcId="{45626295-E01E-4DD6-8D8F-5BFD0E321B2F}" destId="{D1FB1B0B-A776-4189-8D85-4566E04EFF80}" srcOrd="0" destOrd="0" presId="urn:microsoft.com/office/officeart/2005/8/layout/vList2"/>
    <dgm:cxn modelId="{BD805DC1-9EDE-454E-861F-4EDE4C2AA860}" srcId="{45626295-E01E-4DD6-8D8F-5BFD0E321B2F}" destId="{EF86F479-E882-4BCE-A6D3-2066E5CB4C45}" srcOrd="2" destOrd="0" parTransId="{3CB342E0-BC64-43B6-AC7F-2D9ECA56D810}" sibTransId="{8749FA99-9F93-4012-AAE0-FEFCB41E792A}"/>
    <dgm:cxn modelId="{947588CC-B609-4369-9EC7-11BB2C8725FF}" srcId="{45626295-E01E-4DD6-8D8F-5BFD0E321B2F}" destId="{4413736F-CD05-44A9-BAAE-9D3FE9D45DAB}" srcOrd="5" destOrd="0" parTransId="{0958F974-06E2-4DCE-9F87-0550B7E3ABD5}" sibTransId="{2305DBCE-7CF3-4CDF-BDF3-122813E2EE9F}"/>
    <dgm:cxn modelId="{510506D9-94A3-45D6-8D8E-D6421E94C692}" srcId="{45626295-E01E-4DD6-8D8F-5BFD0E321B2F}" destId="{7B2CAA7E-F649-4CD2-A38E-AB3610B742EF}" srcOrd="7" destOrd="0" parTransId="{63060E43-87DE-4812-BE21-A3BA5130475C}" sibTransId="{FF20DDED-2519-408C-957A-DE7A15AD7514}"/>
    <dgm:cxn modelId="{DE8DAF3F-1D20-41F6-8664-CCDD87664592}" type="presParOf" srcId="{D1FB1B0B-A776-4189-8D85-4566E04EFF80}" destId="{AE416A7E-9DAD-4AAA-8712-B86E05DF88FF}" srcOrd="0" destOrd="0" presId="urn:microsoft.com/office/officeart/2005/8/layout/vList2"/>
    <dgm:cxn modelId="{F794EF85-44B8-4EE4-BE4D-6583F975C62D}" type="presParOf" srcId="{D1FB1B0B-A776-4189-8D85-4566E04EFF80}" destId="{3DF4F9D2-46AE-4B49-A1BD-245152FD7F69}" srcOrd="1" destOrd="0" presId="urn:microsoft.com/office/officeart/2005/8/layout/vList2"/>
    <dgm:cxn modelId="{3574CD76-74C1-4F25-9278-458114CEE752}" type="presParOf" srcId="{D1FB1B0B-A776-4189-8D85-4566E04EFF80}" destId="{41C5CD12-E6B9-4C87-B5F6-E764D7E78D8D}" srcOrd="2" destOrd="0" presId="urn:microsoft.com/office/officeart/2005/8/layout/vList2"/>
    <dgm:cxn modelId="{B1D3941A-2F60-45B8-A13F-F29CACD677A5}" type="presParOf" srcId="{D1FB1B0B-A776-4189-8D85-4566E04EFF80}" destId="{39EC6374-4A3A-445A-B207-672EE086D066}" srcOrd="3" destOrd="0" presId="urn:microsoft.com/office/officeart/2005/8/layout/vList2"/>
    <dgm:cxn modelId="{71F5EE31-6CC7-4456-97B4-9E1D054B9877}" type="presParOf" srcId="{D1FB1B0B-A776-4189-8D85-4566E04EFF80}" destId="{D50BB1B7-34A1-4EC1-8BE8-0C3E1756BB76}" srcOrd="4" destOrd="0" presId="urn:microsoft.com/office/officeart/2005/8/layout/vList2"/>
    <dgm:cxn modelId="{91FC5111-D918-49B0-9357-F7F5DAB809CD}" type="presParOf" srcId="{D1FB1B0B-A776-4189-8D85-4566E04EFF80}" destId="{7E8EA2D9-95B0-42AD-BEC2-DE111AA8ADAD}" srcOrd="5" destOrd="0" presId="urn:microsoft.com/office/officeart/2005/8/layout/vList2"/>
    <dgm:cxn modelId="{0E7C1CE9-3735-4598-9AC0-E2189E05E37E}" type="presParOf" srcId="{D1FB1B0B-A776-4189-8D85-4566E04EFF80}" destId="{1E0556F9-4F4C-4BF9-B578-5F2C9687F3DC}" srcOrd="6" destOrd="0" presId="urn:microsoft.com/office/officeart/2005/8/layout/vList2"/>
    <dgm:cxn modelId="{D6134F4C-533D-43EB-8565-93EE8E1ABC22}" type="presParOf" srcId="{D1FB1B0B-A776-4189-8D85-4566E04EFF80}" destId="{9719E401-5E67-44EA-85BD-4A4D61BB58F3}" srcOrd="7" destOrd="0" presId="urn:microsoft.com/office/officeart/2005/8/layout/vList2"/>
    <dgm:cxn modelId="{6247FC03-0AF8-46C3-8C04-7F1EBB05712C}" type="presParOf" srcId="{D1FB1B0B-A776-4189-8D85-4566E04EFF80}" destId="{40035AB2-5EE9-42C7-8405-B65F8A2BDAF1}" srcOrd="8" destOrd="0" presId="urn:microsoft.com/office/officeart/2005/8/layout/vList2"/>
    <dgm:cxn modelId="{967F980D-6285-407E-9CF0-D9DBB393192A}" type="presParOf" srcId="{D1FB1B0B-A776-4189-8D85-4566E04EFF80}" destId="{B3CF7393-EB94-4FF0-B579-DEA35A35729B}" srcOrd="9" destOrd="0" presId="urn:microsoft.com/office/officeart/2005/8/layout/vList2"/>
    <dgm:cxn modelId="{9CFFD8DB-34DB-4CA1-BDFA-182EF6CB92CF}" type="presParOf" srcId="{D1FB1B0B-A776-4189-8D85-4566E04EFF80}" destId="{304289E9-97E6-4BD1-A297-9AD8BF1416EA}" srcOrd="10" destOrd="0" presId="urn:microsoft.com/office/officeart/2005/8/layout/vList2"/>
    <dgm:cxn modelId="{4C462534-EFF4-4986-9481-D8A2E2766B57}" type="presParOf" srcId="{D1FB1B0B-A776-4189-8D85-4566E04EFF80}" destId="{EF857F32-95D7-44DB-9DCB-6E492C2CF511}" srcOrd="11" destOrd="0" presId="urn:microsoft.com/office/officeart/2005/8/layout/vList2"/>
    <dgm:cxn modelId="{0CCB4EFB-F944-488A-8BFF-91B40C0DA9CA}" type="presParOf" srcId="{D1FB1B0B-A776-4189-8D85-4566E04EFF80}" destId="{1575218F-6479-4172-89DC-664995522CC3}" srcOrd="12" destOrd="0" presId="urn:microsoft.com/office/officeart/2005/8/layout/vList2"/>
    <dgm:cxn modelId="{82E72EC4-BD50-48A5-9506-4C16C12E15E2}" type="presParOf" srcId="{D1FB1B0B-A776-4189-8D85-4566E04EFF80}" destId="{06970DEA-BF3C-45B2-91B2-47D8841B2EA8}" srcOrd="13" destOrd="0" presId="urn:microsoft.com/office/officeart/2005/8/layout/vList2"/>
    <dgm:cxn modelId="{E02B76BA-DDE4-4E4E-993D-738E2401D19B}" type="presParOf" srcId="{D1FB1B0B-A776-4189-8D85-4566E04EFF80}" destId="{7736D41F-E710-4E1B-81CB-0B0464D3CAEF}"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3DEAD-3FA0-4E8C-A025-C4B68565D4A3}">
      <dsp:nvSpPr>
        <dsp:cNvPr id="0" name=""/>
        <dsp:cNvSpPr/>
      </dsp:nvSpPr>
      <dsp:spPr>
        <a:xfrm>
          <a:off x="0" y="13977"/>
          <a:ext cx="6513603"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   Story: The Manhood Journey</a:t>
          </a:r>
        </a:p>
      </dsp:txBody>
      <dsp:txXfrm>
        <a:off x="43321" y="57298"/>
        <a:ext cx="6426961" cy="800803"/>
      </dsp:txXfrm>
    </dsp:sp>
    <dsp:sp modelId="{737D14D0-5E5A-4541-BA1E-88E2568CBA05}">
      <dsp:nvSpPr>
        <dsp:cNvPr id="0" name=""/>
        <dsp:cNvSpPr/>
      </dsp:nvSpPr>
      <dsp:spPr>
        <a:xfrm>
          <a:off x="0" y="1007983"/>
          <a:ext cx="6513603" cy="88744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II.  Problem: Manhood Crisis</a:t>
          </a:r>
        </a:p>
      </dsp:txBody>
      <dsp:txXfrm>
        <a:off x="43321" y="1051304"/>
        <a:ext cx="6426961" cy="800803"/>
      </dsp:txXfrm>
    </dsp:sp>
    <dsp:sp modelId="{A52330D0-CC71-4860-8DF2-134C26817273}">
      <dsp:nvSpPr>
        <dsp:cNvPr id="0" name=""/>
        <dsp:cNvSpPr/>
      </dsp:nvSpPr>
      <dsp:spPr>
        <a:xfrm>
          <a:off x="0" y="2001988"/>
          <a:ext cx="6513603" cy="88744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III. Solution: Strong Men of God</a:t>
          </a:r>
        </a:p>
      </dsp:txBody>
      <dsp:txXfrm>
        <a:off x="43321" y="2045309"/>
        <a:ext cx="6426961" cy="800803"/>
      </dsp:txXfrm>
    </dsp:sp>
    <dsp:sp modelId="{274AAAB9-95D7-458E-8E15-90CC7B027FCD}">
      <dsp:nvSpPr>
        <dsp:cNvPr id="0" name=""/>
        <dsp:cNvSpPr/>
      </dsp:nvSpPr>
      <dsp:spPr>
        <a:xfrm>
          <a:off x="0" y="2995993"/>
          <a:ext cx="6513603" cy="88744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IV. System: Blueprint for Men</a:t>
          </a:r>
        </a:p>
      </dsp:txBody>
      <dsp:txXfrm>
        <a:off x="43321" y="3039314"/>
        <a:ext cx="6426961" cy="800803"/>
      </dsp:txXfrm>
    </dsp:sp>
    <dsp:sp modelId="{015929DA-DE2C-4D23-BB65-90B3FD86B0DE}">
      <dsp:nvSpPr>
        <dsp:cNvPr id="0" name=""/>
        <dsp:cNvSpPr/>
      </dsp:nvSpPr>
      <dsp:spPr>
        <a:xfrm>
          <a:off x="0" y="3989998"/>
          <a:ext cx="6513603" cy="88744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V.  Vision: Expanding Horizons</a:t>
          </a:r>
        </a:p>
      </dsp:txBody>
      <dsp:txXfrm>
        <a:off x="43321" y="4033319"/>
        <a:ext cx="6426961" cy="800803"/>
      </dsp:txXfrm>
    </dsp:sp>
    <dsp:sp modelId="{A87DD9ED-F7E0-47DF-9AD3-0700DEC61678}">
      <dsp:nvSpPr>
        <dsp:cNvPr id="0" name=""/>
        <dsp:cNvSpPr/>
      </dsp:nvSpPr>
      <dsp:spPr>
        <a:xfrm>
          <a:off x="0" y="4984003"/>
          <a:ext cx="6513603" cy="8874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VI. Investing: Ministry Partners</a:t>
          </a:r>
        </a:p>
      </dsp:txBody>
      <dsp:txXfrm>
        <a:off x="43321" y="5027324"/>
        <a:ext cx="6426961" cy="8008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A19E7-741A-4ECD-A3CD-15FE5366C838}">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2FFE1-CB03-44CA-AC67-EF88D5A920CE}">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FF8C6E-EAA7-44DB-85D3-57A1A25421A9}">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b="1" kern="1200" dirty="0"/>
            <a:t>Walking with God</a:t>
          </a:r>
        </a:p>
      </dsp:txBody>
      <dsp:txXfrm>
        <a:off x="1131174" y="4597"/>
        <a:ext cx="5382429" cy="979371"/>
      </dsp:txXfrm>
    </dsp:sp>
    <dsp:sp modelId="{D3224B63-647F-48A5-90D0-25F2EE74BC21}">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DCD32-3109-426D-BDCB-042453B03CAD}">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1C77C5-0163-4250-B604-9D798BF81DCF}">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b="1" kern="1200" dirty="0"/>
            <a:t>Bible Study &amp; Memorization</a:t>
          </a:r>
        </a:p>
      </dsp:txBody>
      <dsp:txXfrm>
        <a:off x="1131174" y="1228812"/>
        <a:ext cx="5382429" cy="979371"/>
      </dsp:txXfrm>
    </dsp:sp>
    <dsp:sp modelId="{97FD4159-DA5B-43B3-8887-0A0204A8877D}">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1C187-05CE-411A-9F7E-5732536EC490}">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5139F7-9573-47BA-A6A1-9503DDA12FB7}">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b="1" kern="1200" dirty="0"/>
            <a:t>Journaling, Meditation &amp; Prayer</a:t>
          </a:r>
        </a:p>
      </dsp:txBody>
      <dsp:txXfrm>
        <a:off x="1131174" y="2453027"/>
        <a:ext cx="5382429" cy="979371"/>
      </dsp:txXfrm>
    </dsp:sp>
    <dsp:sp modelId="{A3988206-E7DD-4321-BA9B-895091CFB500}">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7E6860-0835-46D4-9F14-97E73EEEC554}">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1E4C76-A1C2-410D-B9C8-A3CFB91368FC}">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b="1" kern="1200" dirty="0"/>
            <a:t>Overcoming Repetitive Sin</a:t>
          </a:r>
        </a:p>
      </dsp:txBody>
      <dsp:txXfrm>
        <a:off x="1131174" y="3677241"/>
        <a:ext cx="5382429" cy="979371"/>
      </dsp:txXfrm>
    </dsp:sp>
    <dsp:sp modelId="{1E485470-5D80-4067-883C-BAC4BA15E067}">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6422E-934B-4CD9-90B9-FFB0EC7A021D}">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1E1112-E875-455B-AA76-357851395FC8}">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1066800">
            <a:lnSpc>
              <a:spcPct val="100000"/>
            </a:lnSpc>
            <a:spcBef>
              <a:spcPct val="0"/>
            </a:spcBef>
            <a:spcAft>
              <a:spcPct val="35000"/>
            </a:spcAft>
            <a:buNone/>
          </a:pPr>
          <a:r>
            <a:rPr lang="en-US" sz="2400" b="1" kern="1200" dirty="0"/>
            <a:t>Discipleship Curriculum</a:t>
          </a:r>
        </a:p>
      </dsp:txBody>
      <dsp:txXfrm>
        <a:off x="1131174" y="4901456"/>
        <a:ext cx="5382429" cy="9793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23152-A68A-4D0F-A3B6-92414623F607}">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7BEE97-245C-4E0B-977D-13FB337725C5}">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BE9E8-DB26-439A-935B-E0A7FB0ECFA6}">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1066800">
            <a:lnSpc>
              <a:spcPct val="90000"/>
            </a:lnSpc>
            <a:spcBef>
              <a:spcPct val="0"/>
            </a:spcBef>
            <a:spcAft>
              <a:spcPct val="35000"/>
            </a:spcAft>
            <a:buNone/>
          </a:pPr>
          <a:r>
            <a:rPr lang="en-US" sz="2400" b="1" kern="1200" dirty="0"/>
            <a:t>Group Confidentiality</a:t>
          </a:r>
        </a:p>
      </dsp:txBody>
      <dsp:txXfrm>
        <a:off x="937002" y="1903"/>
        <a:ext cx="5576601" cy="811257"/>
      </dsp:txXfrm>
    </dsp:sp>
    <dsp:sp modelId="{14CA225B-2335-4D58-AA34-EECE4B629186}">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1D441-2415-457A-A07C-C15598B787F5}">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A1739F-0991-4AB7-901A-C08CDA712F0E}">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1066800">
            <a:lnSpc>
              <a:spcPct val="90000"/>
            </a:lnSpc>
            <a:spcBef>
              <a:spcPct val="0"/>
            </a:spcBef>
            <a:spcAft>
              <a:spcPct val="35000"/>
            </a:spcAft>
            <a:buNone/>
          </a:pPr>
          <a:r>
            <a:rPr lang="en-US" sz="2400" b="1" kern="1200" dirty="0"/>
            <a:t>Weekly Meetings</a:t>
          </a:r>
        </a:p>
      </dsp:txBody>
      <dsp:txXfrm>
        <a:off x="937002" y="1015975"/>
        <a:ext cx="5576601" cy="811257"/>
      </dsp:txXfrm>
    </dsp:sp>
    <dsp:sp modelId="{5AF31615-E7B2-4FDE-A3FF-7B5534111A46}">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EAED59-CFF6-4E2F-8FB1-E410A60236EA}">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7B9F57-E804-4C38-AA84-E4FC61DE5F74}">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1066800">
            <a:lnSpc>
              <a:spcPct val="90000"/>
            </a:lnSpc>
            <a:spcBef>
              <a:spcPct val="0"/>
            </a:spcBef>
            <a:spcAft>
              <a:spcPct val="35000"/>
            </a:spcAft>
            <a:buNone/>
          </a:pPr>
          <a:r>
            <a:rPr lang="en-US" sz="2400" b="1" kern="1200" dirty="0"/>
            <a:t>Daily Online Accountability</a:t>
          </a:r>
        </a:p>
      </dsp:txBody>
      <dsp:txXfrm>
        <a:off x="937002" y="2030048"/>
        <a:ext cx="5576601" cy="811257"/>
      </dsp:txXfrm>
    </dsp:sp>
    <dsp:sp modelId="{D58D95E3-A43B-47E8-B348-9745866D14C3}">
      <dsp:nvSpPr>
        <dsp:cNvPr id="0" name=""/>
        <dsp:cNvSpPr/>
      </dsp:nvSpPr>
      <dsp:spPr>
        <a:xfrm>
          <a:off x="0" y="295807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BC05D-896D-4434-8AB1-0F5C159247E7}">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B41399-D960-4ADE-9704-9BA4FE49AB2D}">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1066800">
            <a:lnSpc>
              <a:spcPct val="90000"/>
            </a:lnSpc>
            <a:spcBef>
              <a:spcPct val="0"/>
            </a:spcBef>
            <a:spcAft>
              <a:spcPct val="35000"/>
            </a:spcAft>
            <a:buNone/>
          </a:pPr>
          <a:r>
            <a:rPr lang="en-US" sz="2400" b="1" kern="1200" dirty="0"/>
            <a:t>Authenticity &amp; Honesty</a:t>
          </a:r>
        </a:p>
      </dsp:txBody>
      <dsp:txXfrm>
        <a:off x="937002" y="3044120"/>
        <a:ext cx="5576601" cy="811257"/>
      </dsp:txXfrm>
    </dsp:sp>
    <dsp:sp modelId="{8363D3FA-1E96-4BAF-AA7C-7D293730E8B5}">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037BB-860E-4B30-A463-499FE20701F0}">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76F3AD-1574-48A6-82B0-F5D0DD95E3E9}">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1066800">
            <a:lnSpc>
              <a:spcPct val="90000"/>
            </a:lnSpc>
            <a:spcBef>
              <a:spcPct val="0"/>
            </a:spcBef>
            <a:spcAft>
              <a:spcPct val="35000"/>
            </a:spcAft>
            <a:buNone/>
          </a:pPr>
          <a:r>
            <a:rPr lang="en-US" sz="2400" b="1" kern="1200" dirty="0"/>
            <a:t>Trained Experienced Leaders</a:t>
          </a:r>
        </a:p>
      </dsp:txBody>
      <dsp:txXfrm>
        <a:off x="937002" y="4058192"/>
        <a:ext cx="5576601" cy="811257"/>
      </dsp:txXfrm>
    </dsp:sp>
    <dsp:sp modelId="{E4EC8F5D-3040-4111-917B-6DBA7E4A113E}">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4A216-57DC-461C-A27C-817E566C2E61}">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108FF0-7CE5-4DDA-9307-176DF77AD8F8}">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1066800">
            <a:lnSpc>
              <a:spcPct val="90000"/>
            </a:lnSpc>
            <a:spcBef>
              <a:spcPct val="0"/>
            </a:spcBef>
            <a:spcAft>
              <a:spcPct val="35000"/>
            </a:spcAft>
            <a:buNone/>
          </a:pPr>
          <a:r>
            <a:rPr lang="en-US" sz="2400" b="1" kern="1200" dirty="0"/>
            <a:t>Bible-Based Recovery Curriculum</a:t>
          </a:r>
        </a:p>
      </dsp:txBody>
      <dsp:txXfrm>
        <a:off x="937002" y="5072264"/>
        <a:ext cx="5576601" cy="8112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484CB-236F-4427-8625-7780573202AC}">
      <dsp:nvSpPr>
        <dsp:cNvPr id="0" name=""/>
        <dsp:cNvSpPr/>
      </dsp:nvSpPr>
      <dsp:spPr>
        <a:xfrm>
          <a:off x="0" y="502"/>
          <a:ext cx="6513603" cy="69228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00286151-0A6B-4B02-9EFB-2E3BBC3C8297}">
      <dsp:nvSpPr>
        <dsp:cNvPr id="0" name=""/>
        <dsp:cNvSpPr/>
      </dsp:nvSpPr>
      <dsp:spPr>
        <a:xfrm>
          <a:off x="209416" y="156266"/>
          <a:ext cx="380756" cy="380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CF901-D171-44D3-835C-DD20AD1E90C3}">
      <dsp:nvSpPr>
        <dsp:cNvPr id="0" name=""/>
        <dsp:cNvSpPr/>
      </dsp:nvSpPr>
      <dsp:spPr>
        <a:xfrm>
          <a:off x="799588" y="50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600200">
            <a:lnSpc>
              <a:spcPct val="90000"/>
            </a:lnSpc>
            <a:spcBef>
              <a:spcPct val="0"/>
            </a:spcBef>
            <a:spcAft>
              <a:spcPct val="35000"/>
            </a:spcAft>
            <a:buNone/>
          </a:pPr>
          <a:r>
            <a:rPr lang="en-US" sz="3600" b="1" kern="1200" dirty="0"/>
            <a:t>DISTANCE LEARNING</a:t>
          </a:r>
        </a:p>
      </dsp:txBody>
      <dsp:txXfrm>
        <a:off x="799588" y="502"/>
        <a:ext cx="5714015" cy="692284"/>
      </dsp:txXfrm>
    </dsp:sp>
    <dsp:sp modelId="{6EEB7C54-FEBE-4D95-8873-C265A0E65FCB}">
      <dsp:nvSpPr>
        <dsp:cNvPr id="0" name=""/>
        <dsp:cNvSpPr/>
      </dsp:nvSpPr>
      <dsp:spPr>
        <a:xfrm>
          <a:off x="0" y="865858"/>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6DA57-CB5E-41C7-871F-E78EBF654B39}">
      <dsp:nvSpPr>
        <dsp:cNvPr id="0" name=""/>
        <dsp:cNvSpPr/>
      </dsp:nvSpPr>
      <dsp:spPr>
        <a:xfrm>
          <a:off x="209416" y="1021622"/>
          <a:ext cx="380756" cy="3807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A6D63-E61D-42AC-BB77-1C50740584EF}">
      <dsp:nvSpPr>
        <dsp:cNvPr id="0" name=""/>
        <dsp:cNvSpPr/>
      </dsp:nvSpPr>
      <dsp:spPr>
        <a:xfrm>
          <a:off x="799588" y="86585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Webinar Series </a:t>
          </a:r>
        </a:p>
      </dsp:txBody>
      <dsp:txXfrm>
        <a:off x="799588" y="865858"/>
        <a:ext cx="5714015" cy="692284"/>
      </dsp:txXfrm>
    </dsp:sp>
    <dsp:sp modelId="{F408F6BC-93BE-4CC3-A7D3-ED0DE40DC4EB}">
      <dsp:nvSpPr>
        <dsp:cNvPr id="0" name=""/>
        <dsp:cNvSpPr/>
      </dsp:nvSpPr>
      <dsp:spPr>
        <a:xfrm>
          <a:off x="0" y="1731214"/>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73186-6AFC-4CF6-AD7C-C4D11C3B8FCD}">
      <dsp:nvSpPr>
        <dsp:cNvPr id="0" name=""/>
        <dsp:cNvSpPr/>
      </dsp:nvSpPr>
      <dsp:spPr>
        <a:xfrm>
          <a:off x="209416" y="1886978"/>
          <a:ext cx="380756" cy="380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B1550F-01BE-423A-BF5B-88C474DB45B9}">
      <dsp:nvSpPr>
        <dsp:cNvPr id="0" name=""/>
        <dsp:cNvSpPr/>
      </dsp:nvSpPr>
      <dsp:spPr>
        <a:xfrm>
          <a:off x="799588" y="1731214"/>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Video Conferencing</a:t>
          </a:r>
        </a:p>
      </dsp:txBody>
      <dsp:txXfrm>
        <a:off x="799588" y="1731214"/>
        <a:ext cx="5714015" cy="692284"/>
      </dsp:txXfrm>
    </dsp:sp>
    <dsp:sp modelId="{0C5787F0-F749-4E7D-92F1-6F1C6179A7E9}">
      <dsp:nvSpPr>
        <dsp:cNvPr id="0" name=""/>
        <dsp:cNvSpPr/>
      </dsp:nvSpPr>
      <dsp:spPr>
        <a:xfrm>
          <a:off x="0" y="2596570"/>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C2A829-C5B4-465C-BAF7-16CFC7635471}">
      <dsp:nvSpPr>
        <dsp:cNvPr id="0" name=""/>
        <dsp:cNvSpPr/>
      </dsp:nvSpPr>
      <dsp:spPr>
        <a:xfrm>
          <a:off x="209416" y="2752334"/>
          <a:ext cx="380756" cy="3807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23625-CDF6-4D01-8E24-52D14A03C8A9}">
      <dsp:nvSpPr>
        <dsp:cNvPr id="0" name=""/>
        <dsp:cNvSpPr/>
      </dsp:nvSpPr>
      <dsp:spPr>
        <a:xfrm>
          <a:off x="799588" y="2596570"/>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Coaching Calls</a:t>
          </a:r>
        </a:p>
      </dsp:txBody>
      <dsp:txXfrm>
        <a:off x="799588" y="2596570"/>
        <a:ext cx="5714015" cy="692284"/>
      </dsp:txXfrm>
    </dsp:sp>
    <dsp:sp modelId="{97DC6B05-318E-4F4C-AE9C-103165167BC9}">
      <dsp:nvSpPr>
        <dsp:cNvPr id="0" name=""/>
        <dsp:cNvSpPr/>
      </dsp:nvSpPr>
      <dsp:spPr>
        <a:xfrm>
          <a:off x="0" y="3461926"/>
          <a:ext cx="6513603" cy="69228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D5EFDB99-E55E-4A29-972B-CCE01412FA43}">
      <dsp:nvSpPr>
        <dsp:cNvPr id="0" name=""/>
        <dsp:cNvSpPr/>
      </dsp:nvSpPr>
      <dsp:spPr>
        <a:xfrm>
          <a:off x="209416" y="3617690"/>
          <a:ext cx="380756" cy="380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B65085-8ABB-41EE-910B-3DC5AB7F82A8}">
      <dsp:nvSpPr>
        <dsp:cNvPr id="0" name=""/>
        <dsp:cNvSpPr/>
      </dsp:nvSpPr>
      <dsp:spPr>
        <a:xfrm>
          <a:off x="799588" y="3461926"/>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600200">
            <a:lnSpc>
              <a:spcPct val="90000"/>
            </a:lnSpc>
            <a:spcBef>
              <a:spcPct val="0"/>
            </a:spcBef>
            <a:spcAft>
              <a:spcPct val="35000"/>
            </a:spcAft>
            <a:buNone/>
          </a:pPr>
          <a:r>
            <a:rPr lang="en-US" sz="3600" b="1" kern="1200" dirty="0"/>
            <a:t>ON LOCATION</a:t>
          </a:r>
        </a:p>
      </dsp:txBody>
      <dsp:txXfrm>
        <a:off x="799588" y="3461926"/>
        <a:ext cx="5714015" cy="692284"/>
      </dsp:txXfrm>
    </dsp:sp>
    <dsp:sp modelId="{D60B6C9D-6921-4A57-98AE-056F0EA54526}">
      <dsp:nvSpPr>
        <dsp:cNvPr id="0" name=""/>
        <dsp:cNvSpPr/>
      </dsp:nvSpPr>
      <dsp:spPr>
        <a:xfrm>
          <a:off x="0" y="4327282"/>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6FB4A-574D-4A49-A626-756304B4672F}">
      <dsp:nvSpPr>
        <dsp:cNvPr id="0" name=""/>
        <dsp:cNvSpPr/>
      </dsp:nvSpPr>
      <dsp:spPr>
        <a:xfrm>
          <a:off x="209416" y="4483046"/>
          <a:ext cx="380756" cy="3807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A06DE4-9112-40CE-A5EE-459A516A1E7F}">
      <dsp:nvSpPr>
        <dsp:cNvPr id="0" name=""/>
        <dsp:cNvSpPr/>
      </dsp:nvSpPr>
      <dsp:spPr>
        <a:xfrm>
          <a:off x="799588" y="432728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Weekend Intensive</a:t>
          </a:r>
        </a:p>
      </dsp:txBody>
      <dsp:txXfrm>
        <a:off x="799588" y="4327282"/>
        <a:ext cx="5714015" cy="692284"/>
      </dsp:txXfrm>
    </dsp:sp>
    <dsp:sp modelId="{3A61AAC2-F579-4FE1-ADBF-8666DFDECF02}">
      <dsp:nvSpPr>
        <dsp:cNvPr id="0" name=""/>
        <dsp:cNvSpPr/>
      </dsp:nvSpPr>
      <dsp:spPr>
        <a:xfrm>
          <a:off x="0" y="5192638"/>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2637A-1BC8-48E0-AA30-0BFEB041F6F0}">
      <dsp:nvSpPr>
        <dsp:cNvPr id="0" name=""/>
        <dsp:cNvSpPr/>
      </dsp:nvSpPr>
      <dsp:spPr>
        <a:xfrm>
          <a:off x="209416" y="5348402"/>
          <a:ext cx="380756" cy="38075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9BC4C8-5FF2-4E15-8A74-0A6CFB1853AF}">
      <dsp:nvSpPr>
        <dsp:cNvPr id="0" name=""/>
        <dsp:cNvSpPr/>
      </dsp:nvSpPr>
      <dsp:spPr>
        <a:xfrm>
          <a:off x="799588" y="519263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12-Week Series</a:t>
          </a:r>
        </a:p>
      </dsp:txBody>
      <dsp:txXfrm>
        <a:off x="799588" y="5192638"/>
        <a:ext cx="5714015" cy="6922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1B45D-4515-457E-BA4C-1602CA7172BF}">
      <dsp:nvSpPr>
        <dsp:cNvPr id="0" name=""/>
        <dsp:cNvSpPr/>
      </dsp:nvSpPr>
      <dsp:spPr>
        <a:xfrm>
          <a:off x="0" y="502"/>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88126-A45E-452D-83C7-3978DCB96B9C}">
      <dsp:nvSpPr>
        <dsp:cNvPr id="0" name=""/>
        <dsp:cNvSpPr/>
      </dsp:nvSpPr>
      <dsp:spPr>
        <a:xfrm>
          <a:off x="209416" y="156266"/>
          <a:ext cx="380756" cy="380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71A7C2-1081-40F1-9153-A0F9CAE14D3D}">
      <dsp:nvSpPr>
        <dsp:cNvPr id="0" name=""/>
        <dsp:cNvSpPr/>
      </dsp:nvSpPr>
      <dsp:spPr>
        <a:xfrm>
          <a:off x="799588" y="50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EXAMPLES INCLUDE…</a:t>
          </a:r>
        </a:p>
      </dsp:txBody>
      <dsp:txXfrm>
        <a:off x="799588" y="502"/>
        <a:ext cx="5714015" cy="692284"/>
      </dsp:txXfrm>
    </dsp:sp>
    <dsp:sp modelId="{2138785D-E86A-4D7C-8DEC-891F4553F915}">
      <dsp:nvSpPr>
        <dsp:cNvPr id="0" name=""/>
        <dsp:cNvSpPr/>
      </dsp:nvSpPr>
      <dsp:spPr>
        <a:xfrm>
          <a:off x="0" y="865858"/>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BC3E3-C9EB-4A14-9D24-F47DAB635A37}">
      <dsp:nvSpPr>
        <dsp:cNvPr id="0" name=""/>
        <dsp:cNvSpPr/>
      </dsp:nvSpPr>
      <dsp:spPr>
        <a:xfrm>
          <a:off x="209416" y="1021622"/>
          <a:ext cx="380756" cy="3807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F894A0-554E-4205-B8D7-C9D92D6122F9}">
      <dsp:nvSpPr>
        <dsp:cNvPr id="0" name=""/>
        <dsp:cNvSpPr/>
      </dsp:nvSpPr>
      <dsp:spPr>
        <a:xfrm>
          <a:off x="799588" y="86585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RightNow Media</a:t>
          </a:r>
        </a:p>
      </dsp:txBody>
      <dsp:txXfrm>
        <a:off x="799588" y="865858"/>
        <a:ext cx="5714015" cy="692284"/>
      </dsp:txXfrm>
    </dsp:sp>
    <dsp:sp modelId="{DFDBF27A-A760-43A7-8BC1-BF2D11B8BD48}">
      <dsp:nvSpPr>
        <dsp:cNvPr id="0" name=""/>
        <dsp:cNvSpPr/>
      </dsp:nvSpPr>
      <dsp:spPr>
        <a:xfrm>
          <a:off x="0" y="1731214"/>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401EC-47CA-4095-9C16-8AF9A4CB9C08}">
      <dsp:nvSpPr>
        <dsp:cNvPr id="0" name=""/>
        <dsp:cNvSpPr/>
      </dsp:nvSpPr>
      <dsp:spPr>
        <a:xfrm>
          <a:off x="209416" y="1886978"/>
          <a:ext cx="380756" cy="380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F0F25B-F67F-4145-969E-8CF9FDA0C9AB}">
      <dsp:nvSpPr>
        <dsp:cNvPr id="0" name=""/>
        <dsp:cNvSpPr/>
      </dsp:nvSpPr>
      <dsp:spPr>
        <a:xfrm>
          <a:off x="799588" y="1731214"/>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err="1"/>
            <a:t>ReThink</a:t>
          </a:r>
          <a:r>
            <a:rPr lang="en-US" sz="2400" b="1" kern="1200" dirty="0"/>
            <a:t> Disciple-Making</a:t>
          </a:r>
        </a:p>
      </dsp:txBody>
      <dsp:txXfrm>
        <a:off x="799588" y="1731214"/>
        <a:ext cx="5714015" cy="692284"/>
      </dsp:txXfrm>
    </dsp:sp>
    <dsp:sp modelId="{731B743F-9157-4C0C-BB61-83023DE61C60}">
      <dsp:nvSpPr>
        <dsp:cNvPr id="0" name=""/>
        <dsp:cNvSpPr/>
      </dsp:nvSpPr>
      <dsp:spPr>
        <a:xfrm>
          <a:off x="0" y="2596570"/>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33F4A-DF37-4AFF-AC9D-D23D98FA3D70}">
      <dsp:nvSpPr>
        <dsp:cNvPr id="0" name=""/>
        <dsp:cNvSpPr/>
      </dsp:nvSpPr>
      <dsp:spPr>
        <a:xfrm>
          <a:off x="209416" y="2752334"/>
          <a:ext cx="380756" cy="3807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240E9E-18EC-4473-A4E9-6831B1BCE8DF}">
      <dsp:nvSpPr>
        <dsp:cNvPr id="0" name=""/>
        <dsp:cNvSpPr/>
      </dsp:nvSpPr>
      <dsp:spPr>
        <a:xfrm>
          <a:off x="799588" y="2596570"/>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Resolute Books &amp; Videos</a:t>
          </a:r>
        </a:p>
      </dsp:txBody>
      <dsp:txXfrm>
        <a:off x="799588" y="2596570"/>
        <a:ext cx="5714015" cy="692284"/>
      </dsp:txXfrm>
    </dsp:sp>
    <dsp:sp modelId="{8D0EA3C6-D818-4C29-AD73-578F05BE7BA8}">
      <dsp:nvSpPr>
        <dsp:cNvPr id="0" name=""/>
        <dsp:cNvSpPr/>
      </dsp:nvSpPr>
      <dsp:spPr>
        <a:xfrm>
          <a:off x="0" y="3398423"/>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C11C2-9C5E-4445-8AE9-52B4D95B42DE}">
      <dsp:nvSpPr>
        <dsp:cNvPr id="0" name=""/>
        <dsp:cNvSpPr/>
      </dsp:nvSpPr>
      <dsp:spPr>
        <a:xfrm>
          <a:off x="209416" y="3617690"/>
          <a:ext cx="380756" cy="380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6C2BFC-546C-42DF-9016-B0887863DEB0}">
      <dsp:nvSpPr>
        <dsp:cNvPr id="0" name=""/>
        <dsp:cNvSpPr/>
      </dsp:nvSpPr>
      <dsp:spPr>
        <a:xfrm>
          <a:off x="799588" y="3461926"/>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Real Men Connect Podcast</a:t>
          </a:r>
        </a:p>
      </dsp:txBody>
      <dsp:txXfrm>
        <a:off x="799588" y="3461926"/>
        <a:ext cx="5714015" cy="692284"/>
      </dsp:txXfrm>
    </dsp:sp>
    <dsp:sp modelId="{066E22FB-37C3-40A4-9D11-7AC20DAE54D0}">
      <dsp:nvSpPr>
        <dsp:cNvPr id="0" name=""/>
        <dsp:cNvSpPr/>
      </dsp:nvSpPr>
      <dsp:spPr>
        <a:xfrm>
          <a:off x="0" y="4327282"/>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CAF01-CB0D-4DF2-A6A5-16E4688D042D}">
      <dsp:nvSpPr>
        <dsp:cNvPr id="0" name=""/>
        <dsp:cNvSpPr/>
      </dsp:nvSpPr>
      <dsp:spPr>
        <a:xfrm>
          <a:off x="209416" y="4483046"/>
          <a:ext cx="380756" cy="38075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D816CE-A629-4ADC-ACD5-589D1DE89148}">
      <dsp:nvSpPr>
        <dsp:cNvPr id="0" name=""/>
        <dsp:cNvSpPr/>
      </dsp:nvSpPr>
      <dsp:spPr>
        <a:xfrm>
          <a:off x="799588" y="432728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Every Man a Warrior</a:t>
          </a:r>
        </a:p>
      </dsp:txBody>
      <dsp:txXfrm>
        <a:off x="799588" y="4327282"/>
        <a:ext cx="5714015" cy="692284"/>
      </dsp:txXfrm>
    </dsp:sp>
    <dsp:sp modelId="{2CBF0482-5E41-49F7-A5E9-3C5ACF3FECE8}">
      <dsp:nvSpPr>
        <dsp:cNvPr id="0" name=""/>
        <dsp:cNvSpPr/>
      </dsp:nvSpPr>
      <dsp:spPr>
        <a:xfrm>
          <a:off x="0" y="5192638"/>
          <a:ext cx="6513603" cy="6922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836A3-1167-463E-A3B1-9CEAEEEFED94}">
      <dsp:nvSpPr>
        <dsp:cNvPr id="0" name=""/>
        <dsp:cNvSpPr/>
      </dsp:nvSpPr>
      <dsp:spPr>
        <a:xfrm>
          <a:off x="209416" y="5348402"/>
          <a:ext cx="380756" cy="38075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96496B-15EE-4C08-95BA-5B8824EF1888}">
      <dsp:nvSpPr>
        <dsp:cNvPr id="0" name=""/>
        <dsp:cNvSpPr/>
      </dsp:nvSpPr>
      <dsp:spPr>
        <a:xfrm>
          <a:off x="799588" y="519263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1066800">
            <a:lnSpc>
              <a:spcPct val="90000"/>
            </a:lnSpc>
            <a:spcBef>
              <a:spcPct val="0"/>
            </a:spcBef>
            <a:spcAft>
              <a:spcPct val="35000"/>
            </a:spcAft>
            <a:buNone/>
          </a:pPr>
          <a:r>
            <a:rPr lang="en-US" sz="2400" b="1" kern="1200" dirty="0"/>
            <a:t>Men’s Fraternity</a:t>
          </a:r>
        </a:p>
      </dsp:txBody>
      <dsp:txXfrm>
        <a:off x="799588" y="5192638"/>
        <a:ext cx="5714015" cy="6922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D0E17-0903-4114-A662-07C229BCD3A1}">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880068-D328-4A77-BB45-90D7A5FA92E6}">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6F887-7E92-466E-89C4-7EA7FA1B4F64}">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Consulting Program Includes:</a:t>
          </a:r>
        </a:p>
      </dsp:txBody>
      <dsp:txXfrm>
        <a:off x="1429899" y="2442"/>
        <a:ext cx="5083704" cy="1238008"/>
      </dsp:txXfrm>
    </dsp:sp>
    <dsp:sp modelId="{6130C0A4-8DF4-4197-8796-6D50265366E0}">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E00AF-5A8C-4019-9994-58CF95714D0D}">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CA14FF-4CDC-4B28-A9B6-A492B6B938EB}">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dirty="0"/>
            <a:t>Church Level Ministry Start-up Program </a:t>
          </a:r>
        </a:p>
      </dsp:txBody>
      <dsp:txXfrm>
        <a:off x="1429899" y="1549953"/>
        <a:ext cx="5083704" cy="1238008"/>
      </dsp:txXfrm>
    </dsp:sp>
    <dsp:sp modelId="{6604397C-FD04-47E6-8642-A95625B5FF23}">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53CB8-4FD9-4CAA-86A1-65589620679D}">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4EAAA-B5F8-4AAA-9095-F7A5707CF11B}">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Extended Leadership Coaching</a:t>
          </a:r>
        </a:p>
      </dsp:txBody>
      <dsp:txXfrm>
        <a:off x="1429899" y="3097464"/>
        <a:ext cx="5083704" cy="1238008"/>
      </dsp:txXfrm>
    </dsp:sp>
    <dsp:sp modelId="{91DB4CF8-C6F5-4A94-96A0-EF173C6ECBA5}">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AC888-40C6-48D4-83F7-497046B9B80A}">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A7EABC-D786-4D28-AC19-E0DB77CF6FCA}">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Conference Level Strategy Development</a:t>
          </a:r>
        </a:p>
      </dsp:txBody>
      <dsp:txXfrm>
        <a:off x="1429899" y="4644974"/>
        <a:ext cx="5083704" cy="12380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2A330-E2CB-492D-ABE2-3D64D02D5275}">
      <dsp:nvSpPr>
        <dsp:cNvPr id="0" name=""/>
        <dsp:cNvSpPr/>
      </dsp:nvSpPr>
      <dsp:spPr>
        <a:xfrm>
          <a:off x="0" y="504252"/>
          <a:ext cx="6513603"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Vision             No long-range plan</a:t>
          </a:r>
        </a:p>
      </dsp:txBody>
      <dsp:txXfrm>
        <a:off x="26930" y="531182"/>
        <a:ext cx="6459743" cy="497795"/>
      </dsp:txXfrm>
    </dsp:sp>
    <dsp:sp modelId="{416B6DCF-C132-45BB-8607-EFC3029CEF2E}">
      <dsp:nvSpPr>
        <dsp:cNvPr id="0" name=""/>
        <dsp:cNvSpPr/>
      </dsp:nvSpPr>
      <dsp:spPr>
        <a:xfrm>
          <a:off x="0" y="1122147"/>
          <a:ext cx="6513603" cy="551655"/>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Ministry         Seen as a low priority</a:t>
          </a:r>
        </a:p>
      </dsp:txBody>
      <dsp:txXfrm>
        <a:off x="26930" y="1149077"/>
        <a:ext cx="6459743" cy="497795"/>
      </dsp:txXfrm>
    </dsp:sp>
    <dsp:sp modelId="{B3562A1B-C555-416E-A488-483CB2E0C699}">
      <dsp:nvSpPr>
        <dsp:cNvPr id="0" name=""/>
        <dsp:cNvSpPr/>
      </dsp:nvSpPr>
      <dsp:spPr>
        <a:xfrm>
          <a:off x="0" y="1740042"/>
          <a:ext cx="6513603" cy="551655"/>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Focus             Mostly limited to large events</a:t>
          </a:r>
        </a:p>
      </dsp:txBody>
      <dsp:txXfrm>
        <a:off x="26930" y="1766972"/>
        <a:ext cx="6459743" cy="497795"/>
      </dsp:txXfrm>
    </dsp:sp>
    <dsp:sp modelId="{2FDCF2E2-64D1-4E64-87BD-1F1122308BB4}">
      <dsp:nvSpPr>
        <dsp:cNvPr id="0" name=""/>
        <dsp:cNvSpPr/>
      </dsp:nvSpPr>
      <dsp:spPr>
        <a:xfrm>
          <a:off x="0" y="2357938"/>
          <a:ext cx="6513603" cy="551655"/>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Funding        Severely underfunded &lt; 0.1% of budget</a:t>
          </a:r>
        </a:p>
      </dsp:txBody>
      <dsp:txXfrm>
        <a:off x="26930" y="2384868"/>
        <a:ext cx="6459743" cy="497795"/>
      </dsp:txXfrm>
    </dsp:sp>
    <dsp:sp modelId="{701A7502-11BF-46B8-BFAF-FEDA0794145B}">
      <dsp:nvSpPr>
        <dsp:cNvPr id="0" name=""/>
        <dsp:cNvSpPr/>
      </dsp:nvSpPr>
      <dsp:spPr>
        <a:xfrm>
          <a:off x="0" y="2975833"/>
          <a:ext cx="6513603" cy="551655"/>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Leaders          Unsupported and untrained</a:t>
          </a:r>
        </a:p>
      </dsp:txBody>
      <dsp:txXfrm>
        <a:off x="26930" y="3002763"/>
        <a:ext cx="6459743" cy="497795"/>
      </dsp:txXfrm>
    </dsp:sp>
    <dsp:sp modelId="{D820F3EB-D643-458D-8F2C-86C658823EF0}">
      <dsp:nvSpPr>
        <dsp:cNvPr id="0" name=""/>
        <dsp:cNvSpPr/>
      </dsp:nvSpPr>
      <dsp:spPr>
        <a:xfrm>
          <a:off x="0" y="3593728"/>
          <a:ext cx="6513603" cy="551655"/>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Resources      Very limited through our denomination</a:t>
          </a:r>
        </a:p>
      </dsp:txBody>
      <dsp:txXfrm>
        <a:off x="26930" y="3620658"/>
        <a:ext cx="6459743" cy="497795"/>
      </dsp:txXfrm>
    </dsp:sp>
    <dsp:sp modelId="{9C061A02-2CE0-4D88-90C5-D1BA9B36D18F}">
      <dsp:nvSpPr>
        <dsp:cNvPr id="0" name=""/>
        <dsp:cNvSpPr/>
      </dsp:nvSpPr>
      <dsp:spPr>
        <a:xfrm>
          <a:off x="0" y="4211623"/>
          <a:ext cx="6513603" cy="551655"/>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Networking    Disconnected and isolated</a:t>
          </a:r>
        </a:p>
      </dsp:txBody>
      <dsp:txXfrm>
        <a:off x="26930" y="4238553"/>
        <a:ext cx="6459743" cy="497795"/>
      </dsp:txXfrm>
    </dsp:sp>
    <dsp:sp modelId="{6BCED699-EA1F-4D78-BE37-2F7A52E2DB08}">
      <dsp:nvSpPr>
        <dsp:cNvPr id="0" name=""/>
        <dsp:cNvSpPr/>
      </dsp:nvSpPr>
      <dsp:spPr>
        <a:xfrm>
          <a:off x="0" y="4829518"/>
          <a:ext cx="6513603" cy="55165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Event               No Southern Union Convention</a:t>
          </a:r>
        </a:p>
      </dsp:txBody>
      <dsp:txXfrm>
        <a:off x="26930" y="4856448"/>
        <a:ext cx="6459743" cy="4977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60359-E864-4CD2-A84E-3DCF980B407B}">
      <dsp:nvSpPr>
        <dsp:cNvPr id="0" name=""/>
        <dsp:cNvSpPr/>
      </dsp:nvSpPr>
      <dsp:spPr>
        <a:xfrm>
          <a:off x="0" y="610272"/>
          <a:ext cx="6513603" cy="5276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Vision              VISION 2020 – A 10-year Plan</a:t>
          </a:r>
        </a:p>
      </dsp:txBody>
      <dsp:txXfrm>
        <a:off x="25759" y="636031"/>
        <a:ext cx="6462085" cy="476152"/>
      </dsp:txXfrm>
    </dsp:sp>
    <dsp:sp modelId="{3A0D25B9-26AE-4DE8-A58A-1E774A688E80}">
      <dsp:nvSpPr>
        <dsp:cNvPr id="0" name=""/>
        <dsp:cNvSpPr/>
      </dsp:nvSpPr>
      <dsp:spPr>
        <a:xfrm>
          <a:off x="0" y="1201302"/>
          <a:ext cx="6513603" cy="52767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Ministry          Men’s ministry is a high priority</a:t>
          </a:r>
        </a:p>
      </dsp:txBody>
      <dsp:txXfrm>
        <a:off x="25759" y="1227061"/>
        <a:ext cx="6462085" cy="476152"/>
      </dsp:txXfrm>
    </dsp:sp>
    <dsp:sp modelId="{B1E00FBB-3AFE-4CD1-9B5D-CB300E183CA1}">
      <dsp:nvSpPr>
        <dsp:cNvPr id="0" name=""/>
        <dsp:cNvSpPr/>
      </dsp:nvSpPr>
      <dsp:spPr>
        <a:xfrm>
          <a:off x="0" y="1792332"/>
          <a:ext cx="6513603" cy="52767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Focus              Wide spectrum of opportunities</a:t>
          </a:r>
        </a:p>
      </dsp:txBody>
      <dsp:txXfrm>
        <a:off x="25759" y="1818091"/>
        <a:ext cx="6462085" cy="476152"/>
      </dsp:txXfrm>
    </dsp:sp>
    <dsp:sp modelId="{0C5900DD-E4C4-43A0-B615-09F40A2F3DA7}">
      <dsp:nvSpPr>
        <dsp:cNvPr id="0" name=""/>
        <dsp:cNvSpPr/>
      </dsp:nvSpPr>
      <dsp:spPr>
        <a:xfrm>
          <a:off x="0" y="2383362"/>
          <a:ext cx="6513603" cy="52767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Funding          Increase to 1% of church budget</a:t>
          </a:r>
        </a:p>
      </dsp:txBody>
      <dsp:txXfrm>
        <a:off x="25759" y="2409121"/>
        <a:ext cx="6462085" cy="476152"/>
      </dsp:txXfrm>
    </dsp:sp>
    <dsp:sp modelId="{638F3297-67E1-4E80-B44C-BA9FB564E2E9}">
      <dsp:nvSpPr>
        <dsp:cNvPr id="0" name=""/>
        <dsp:cNvSpPr/>
      </dsp:nvSpPr>
      <dsp:spPr>
        <a:xfrm>
          <a:off x="0" y="2974393"/>
          <a:ext cx="6513603" cy="52767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Leaders           Empowered, trained, and networked</a:t>
          </a:r>
        </a:p>
      </dsp:txBody>
      <dsp:txXfrm>
        <a:off x="25759" y="3000152"/>
        <a:ext cx="6462085" cy="476152"/>
      </dsp:txXfrm>
    </dsp:sp>
    <dsp:sp modelId="{5290F1EA-1A5E-499E-BC65-2BECD755626E}">
      <dsp:nvSpPr>
        <dsp:cNvPr id="0" name=""/>
        <dsp:cNvSpPr/>
      </dsp:nvSpPr>
      <dsp:spPr>
        <a:xfrm>
          <a:off x="0" y="3565423"/>
          <a:ext cx="6513603" cy="52767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Resources      Continual adoption and development</a:t>
          </a:r>
        </a:p>
      </dsp:txBody>
      <dsp:txXfrm>
        <a:off x="25759" y="3591182"/>
        <a:ext cx="6462085" cy="476152"/>
      </dsp:txXfrm>
    </dsp:sp>
    <dsp:sp modelId="{1347ED27-52B6-4C69-A27F-C91C8A0DDFDA}">
      <dsp:nvSpPr>
        <dsp:cNvPr id="0" name=""/>
        <dsp:cNvSpPr/>
      </dsp:nvSpPr>
      <dsp:spPr>
        <a:xfrm>
          <a:off x="0" y="4156453"/>
          <a:ext cx="6513603" cy="52767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Networking    Regular communication and engagement</a:t>
          </a:r>
        </a:p>
      </dsp:txBody>
      <dsp:txXfrm>
        <a:off x="25759" y="4182212"/>
        <a:ext cx="6462085" cy="476152"/>
      </dsp:txXfrm>
    </dsp:sp>
    <dsp:sp modelId="{020001D8-DCEB-4B14-84D8-BB4F674BA6BA}">
      <dsp:nvSpPr>
        <dsp:cNvPr id="0" name=""/>
        <dsp:cNvSpPr/>
      </dsp:nvSpPr>
      <dsp:spPr>
        <a:xfrm>
          <a:off x="0" y="4747483"/>
          <a:ext cx="6513603" cy="5276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Event               Southern Union Convention 2021</a:t>
          </a:r>
        </a:p>
      </dsp:txBody>
      <dsp:txXfrm>
        <a:off x="25759" y="4773242"/>
        <a:ext cx="6462085"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A01EF-DF05-40AA-AA29-D5B11DAD462D}">
      <dsp:nvSpPr>
        <dsp:cNvPr id="0" name=""/>
        <dsp:cNvSpPr/>
      </dsp:nvSpPr>
      <dsp:spPr>
        <a:xfrm>
          <a:off x="0" y="1363512"/>
          <a:ext cx="6513603" cy="9354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Knowledge &amp; Discipline</a:t>
          </a:r>
        </a:p>
      </dsp:txBody>
      <dsp:txXfrm>
        <a:off x="45663" y="1409175"/>
        <a:ext cx="6422277" cy="844089"/>
      </dsp:txXfrm>
    </dsp:sp>
    <dsp:sp modelId="{C105C142-3B26-4686-95F0-03C482FA0E48}">
      <dsp:nvSpPr>
        <dsp:cNvPr id="0" name=""/>
        <dsp:cNvSpPr/>
      </dsp:nvSpPr>
      <dsp:spPr>
        <a:xfrm>
          <a:off x="0" y="321847"/>
          <a:ext cx="6513603" cy="93541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A Walk with God</a:t>
          </a:r>
        </a:p>
      </dsp:txBody>
      <dsp:txXfrm>
        <a:off x="45663" y="367510"/>
        <a:ext cx="6422277" cy="844089"/>
      </dsp:txXfrm>
    </dsp:sp>
    <dsp:sp modelId="{FC424470-7D49-4CA5-8B31-F9EDAA1F46A5}">
      <dsp:nvSpPr>
        <dsp:cNvPr id="0" name=""/>
        <dsp:cNvSpPr/>
      </dsp:nvSpPr>
      <dsp:spPr>
        <a:xfrm>
          <a:off x="0" y="2475005"/>
          <a:ext cx="6513603" cy="93541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Guidance &amp; Leadership</a:t>
          </a:r>
        </a:p>
      </dsp:txBody>
      <dsp:txXfrm>
        <a:off x="45663" y="2520668"/>
        <a:ext cx="6422277" cy="844089"/>
      </dsp:txXfrm>
    </dsp:sp>
    <dsp:sp modelId="{3B7FEEAF-1644-4266-AED4-61A6E2C7191D}">
      <dsp:nvSpPr>
        <dsp:cNvPr id="0" name=""/>
        <dsp:cNvSpPr/>
      </dsp:nvSpPr>
      <dsp:spPr>
        <a:xfrm>
          <a:off x="0" y="3522740"/>
          <a:ext cx="6513603" cy="93541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Wise Plans &amp; SMART Goals</a:t>
          </a:r>
        </a:p>
      </dsp:txBody>
      <dsp:txXfrm>
        <a:off x="45663" y="3568403"/>
        <a:ext cx="6422277" cy="844089"/>
      </dsp:txXfrm>
    </dsp:sp>
    <dsp:sp modelId="{3730C801-9417-4115-A109-FDF1BAE24863}">
      <dsp:nvSpPr>
        <dsp:cNvPr id="0" name=""/>
        <dsp:cNvSpPr/>
      </dsp:nvSpPr>
      <dsp:spPr>
        <a:xfrm>
          <a:off x="0" y="4570475"/>
          <a:ext cx="6513603" cy="9354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Brotherhood &amp; Accountability</a:t>
          </a:r>
        </a:p>
      </dsp:txBody>
      <dsp:txXfrm>
        <a:off x="45663" y="4616138"/>
        <a:ext cx="6422277" cy="84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7EB26-84E7-41F0-8296-78B40BCDE8C7}">
      <dsp:nvSpPr>
        <dsp:cNvPr id="0" name=""/>
        <dsp:cNvSpPr/>
      </dsp:nvSpPr>
      <dsp:spPr>
        <a:xfrm>
          <a:off x="0" y="379535"/>
          <a:ext cx="6513603" cy="9354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A Walk with God</a:t>
          </a:r>
        </a:p>
      </dsp:txBody>
      <dsp:txXfrm>
        <a:off x="45663" y="425198"/>
        <a:ext cx="6422277" cy="844089"/>
      </dsp:txXfrm>
    </dsp:sp>
    <dsp:sp modelId="{A963123D-DC27-44AB-9E94-2982F01C5EE3}">
      <dsp:nvSpPr>
        <dsp:cNvPr id="0" name=""/>
        <dsp:cNvSpPr/>
      </dsp:nvSpPr>
      <dsp:spPr>
        <a:xfrm>
          <a:off x="0" y="1427270"/>
          <a:ext cx="6513603" cy="93541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Knowledge &amp; Discipline</a:t>
          </a:r>
        </a:p>
      </dsp:txBody>
      <dsp:txXfrm>
        <a:off x="45663" y="1472933"/>
        <a:ext cx="6422277" cy="844089"/>
      </dsp:txXfrm>
    </dsp:sp>
    <dsp:sp modelId="{645D927D-F629-42CB-9D1F-9BF9802B2ECC}">
      <dsp:nvSpPr>
        <dsp:cNvPr id="0" name=""/>
        <dsp:cNvSpPr/>
      </dsp:nvSpPr>
      <dsp:spPr>
        <a:xfrm>
          <a:off x="0" y="2475005"/>
          <a:ext cx="6513603" cy="93541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Guidance &amp; Leadership</a:t>
          </a:r>
        </a:p>
      </dsp:txBody>
      <dsp:txXfrm>
        <a:off x="45663" y="2520668"/>
        <a:ext cx="6422277" cy="844089"/>
      </dsp:txXfrm>
    </dsp:sp>
    <dsp:sp modelId="{8D770060-43C1-4F8B-BDDC-6D1CD1531001}">
      <dsp:nvSpPr>
        <dsp:cNvPr id="0" name=""/>
        <dsp:cNvSpPr/>
      </dsp:nvSpPr>
      <dsp:spPr>
        <a:xfrm>
          <a:off x="0" y="3522740"/>
          <a:ext cx="6513603" cy="93541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Wise Plans &amp; SMART Goals</a:t>
          </a:r>
        </a:p>
      </dsp:txBody>
      <dsp:txXfrm>
        <a:off x="45663" y="3568403"/>
        <a:ext cx="6422277" cy="844089"/>
      </dsp:txXfrm>
    </dsp:sp>
    <dsp:sp modelId="{62FEA73A-754C-436E-A122-1ABF74CE66B9}">
      <dsp:nvSpPr>
        <dsp:cNvPr id="0" name=""/>
        <dsp:cNvSpPr/>
      </dsp:nvSpPr>
      <dsp:spPr>
        <a:xfrm>
          <a:off x="0" y="4570475"/>
          <a:ext cx="6513603" cy="93541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Brotherhood &amp; Accountability</a:t>
          </a:r>
        </a:p>
      </dsp:txBody>
      <dsp:txXfrm>
        <a:off x="45663" y="4616138"/>
        <a:ext cx="6422277" cy="844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EC57D-D629-4FCE-B016-EAB5EC9BFE53}">
      <dsp:nvSpPr>
        <dsp:cNvPr id="0" name=""/>
        <dsp:cNvSpPr/>
      </dsp:nvSpPr>
      <dsp:spPr>
        <a:xfrm>
          <a:off x="1302720" y="2758"/>
          <a:ext cx="5210883" cy="7989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Reject Passivity</a:t>
          </a:r>
        </a:p>
      </dsp:txBody>
      <dsp:txXfrm>
        <a:off x="1302720" y="2758"/>
        <a:ext cx="5210883" cy="798900"/>
      </dsp:txXfrm>
    </dsp:sp>
    <dsp:sp modelId="{DF4BDB9C-33D7-4DB7-8CF5-86090EEB025F}">
      <dsp:nvSpPr>
        <dsp:cNvPr id="0" name=""/>
        <dsp:cNvSpPr/>
      </dsp:nvSpPr>
      <dsp:spPr>
        <a:xfrm>
          <a:off x="0" y="2758"/>
          <a:ext cx="1302720" cy="7989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Reject</a:t>
          </a:r>
        </a:p>
      </dsp:txBody>
      <dsp:txXfrm>
        <a:off x="0" y="2758"/>
        <a:ext cx="1302720" cy="798900"/>
      </dsp:txXfrm>
    </dsp:sp>
    <dsp:sp modelId="{55DF1FB6-B4CF-4589-8092-7531866AB6BD}">
      <dsp:nvSpPr>
        <dsp:cNvPr id="0" name=""/>
        <dsp:cNvSpPr/>
      </dsp:nvSpPr>
      <dsp:spPr>
        <a:xfrm>
          <a:off x="1302720" y="849593"/>
          <a:ext cx="5210883" cy="798900"/>
        </a:xfrm>
        <a:prstGeom prst="rect">
          <a:avLst/>
        </a:prstGeom>
        <a:solidFill>
          <a:schemeClr val="accent5">
            <a:tint val="40000"/>
            <a:alpha val="90000"/>
            <a:hueOff val="-1123294"/>
            <a:satOff val="-3805"/>
            <a:lumOff val="-488"/>
            <a:alphaOff val="0"/>
          </a:schemeClr>
        </a:solidFill>
        <a:ln w="12700" cap="flat" cmpd="sng" algn="ctr">
          <a:solidFill>
            <a:schemeClr val="accent5">
              <a:tint val="40000"/>
              <a:alpha val="90000"/>
              <a:hueOff val="-1123294"/>
              <a:satOff val="-3805"/>
              <a:lumOff val="-4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Accept Responsibility</a:t>
          </a:r>
        </a:p>
      </dsp:txBody>
      <dsp:txXfrm>
        <a:off x="1302720" y="849593"/>
        <a:ext cx="5210883" cy="798900"/>
      </dsp:txXfrm>
    </dsp:sp>
    <dsp:sp modelId="{3DE4E814-8DE0-4C87-B518-00BB2D3364F6}">
      <dsp:nvSpPr>
        <dsp:cNvPr id="0" name=""/>
        <dsp:cNvSpPr/>
      </dsp:nvSpPr>
      <dsp:spPr>
        <a:xfrm>
          <a:off x="0" y="849593"/>
          <a:ext cx="1302720" cy="798900"/>
        </a:xfrm>
        <a:prstGeom prst="rect">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Accept</a:t>
          </a:r>
        </a:p>
      </dsp:txBody>
      <dsp:txXfrm>
        <a:off x="0" y="849593"/>
        <a:ext cx="1302720" cy="798900"/>
      </dsp:txXfrm>
    </dsp:sp>
    <dsp:sp modelId="{4EE230FD-0BFD-40AC-9162-17B76C228F07}">
      <dsp:nvSpPr>
        <dsp:cNvPr id="0" name=""/>
        <dsp:cNvSpPr/>
      </dsp:nvSpPr>
      <dsp:spPr>
        <a:xfrm>
          <a:off x="1302720" y="1696428"/>
          <a:ext cx="5210883" cy="798900"/>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Lead Courageously</a:t>
          </a:r>
        </a:p>
      </dsp:txBody>
      <dsp:txXfrm>
        <a:off x="1302720" y="1696428"/>
        <a:ext cx="5210883" cy="798900"/>
      </dsp:txXfrm>
    </dsp:sp>
    <dsp:sp modelId="{24BC7580-CAA8-44FF-B7D6-DDBBB52A4E34}">
      <dsp:nvSpPr>
        <dsp:cNvPr id="0" name=""/>
        <dsp:cNvSpPr/>
      </dsp:nvSpPr>
      <dsp:spPr>
        <a:xfrm>
          <a:off x="0" y="1696428"/>
          <a:ext cx="1302720" cy="798900"/>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Lead</a:t>
          </a:r>
        </a:p>
      </dsp:txBody>
      <dsp:txXfrm>
        <a:off x="0" y="1696428"/>
        <a:ext cx="1302720" cy="798900"/>
      </dsp:txXfrm>
    </dsp:sp>
    <dsp:sp modelId="{FBD8BADD-CA7C-4AA1-A84E-4412FAC066F1}">
      <dsp:nvSpPr>
        <dsp:cNvPr id="0" name=""/>
        <dsp:cNvSpPr/>
      </dsp:nvSpPr>
      <dsp:spPr>
        <a:xfrm>
          <a:off x="1302720" y="2543262"/>
          <a:ext cx="5210883" cy="79890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Love Unconditionally</a:t>
          </a:r>
        </a:p>
      </dsp:txBody>
      <dsp:txXfrm>
        <a:off x="1302720" y="2543262"/>
        <a:ext cx="5210883" cy="798900"/>
      </dsp:txXfrm>
    </dsp:sp>
    <dsp:sp modelId="{35A82381-46D0-428A-9D15-B745D0302490}">
      <dsp:nvSpPr>
        <dsp:cNvPr id="0" name=""/>
        <dsp:cNvSpPr/>
      </dsp:nvSpPr>
      <dsp:spPr>
        <a:xfrm>
          <a:off x="0" y="2543262"/>
          <a:ext cx="1302720" cy="7989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Love</a:t>
          </a:r>
        </a:p>
      </dsp:txBody>
      <dsp:txXfrm>
        <a:off x="0" y="2543262"/>
        <a:ext cx="1302720" cy="798900"/>
      </dsp:txXfrm>
    </dsp:sp>
    <dsp:sp modelId="{BF9541B3-6DE3-4D7B-80E3-075BDC44B750}">
      <dsp:nvSpPr>
        <dsp:cNvPr id="0" name=""/>
        <dsp:cNvSpPr/>
      </dsp:nvSpPr>
      <dsp:spPr>
        <a:xfrm>
          <a:off x="1302720" y="3390097"/>
          <a:ext cx="5210883" cy="798900"/>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Live with Integrity</a:t>
          </a:r>
        </a:p>
      </dsp:txBody>
      <dsp:txXfrm>
        <a:off x="1302720" y="3390097"/>
        <a:ext cx="5210883" cy="798900"/>
      </dsp:txXfrm>
    </dsp:sp>
    <dsp:sp modelId="{5961EFDB-7A87-4B5C-9A1C-B03B016D8B75}">
      <dsp:nvSpPr>
        <dsp:cNvPr id="0" name=""/>
        <dsp:cNvSpPr/>
      </dsp:nvSpPr>
      <dsp:spPr>
        <a:xfrm>
          <a:off x="0" y="3390097"/>
          <a:ext cx="1302720" cy="798900"/>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Live</a:t>
          </a:r>
        </a:p>
      </dsp:txBody>
      <dsp:txXfrm>
        <a:off x="0" y="3390097"/>
        <a:ext cx="1302720" cy="798900"/>
      </dsp:txXfrm>
    </dsp:sp>
    <dsp:sp modelId="{6A7A897E-8323-437F-92F7-38F7CD576704}">
      <dsp:nvSpPr>
        <dsp:cNvPr id="0" name=""/>
        <dsp:cNvSpPr/>
      </dsp:nvSpPr>
      <dsp:spPr>
        <a:xfrm>
          <a:off x="1302720" y="4236931"/>
          <a:ext cx="5210883" cy="798900"/>
        </a:xfrm>
        <a:prstGeom prst="rect">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5616468"/>
              <a:satOff val="-19027"/>
              <a:lumOff val="-24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Serve Humbly</a:t>
          </a:r>
        </a:p>
      </dsp:txBody>
      <dsp:txXfrm>
        <a:off x="1302720" y="4236931"/>
        <a:ext cx="5210883" cy="798900"/>
      </dsp:txXfrm>
    </dsp:sp>
    <dsp:sp modelId="{BCED4773-F71A-4B29-B174-20531416FAEA}">
      <dsp:nvSpPr>
        <dsp:cNvPr id="0" name=""/>
        <dsp:cNvSpPr/>
      </dsp:nvSpPr>
      <dsp:spPr>
        <a:xfrm>
          <a:off x="0" y="4236931"/>
          <a:ext cx="1302720" cy="798900"/>
        </a:xfrm>
        <a:prstGeom prst="rect">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Serve</a:t>
          </a:r>
        </a:p>
      </dsp:txBody>
      <dsp:txXfrm>
        <a:off x="0" y="4236931"/>
        <a:ext cx="1302720" cy="798900"/>
      </dsp:txXfrm>
    </dsp:sp>
    <dsp:sp modelId="{00EDD320-37A1-42F0-BB67-D76AFAF045C1}">
      <dsp:nvSpPr>
        <dsp:cNvPr id="0" name=""/>
        <dsp:cNvSpPr/>
      </dsp:nvSpPr>
      <dsp:spPr>
        <a:xfrm>
          <a:off x="1302720" y="5083766"/>
          <a:ext cx="5210883" cy="79890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06" tIns="202921" rIns="101106" bIns="202921" numCol="1" spcCol="1270" anchor="ctr" anchorCtr="0">
          <a:noAutofit/>
        </a:bodyPr>
        <a:lstStyle/>
        <a:p>
          <a:pPr marL="0" lvl="0" indent="0" algn="l" defTabSz="1066800">
            <a:lnSpc>
              <a:spcPct val="90000"/>
            </a:lnSpc>
            <a:spcBef>
              <a:spcPct val="0"/>
            </a:spcBef>
            <a:spcAft>
              <a:spcPct val="35000"/>
            </a:spcAft>
            <a:buNone/>
          </a:pPr>
          <a:r>
            <a:rPr lang="en-US" sz="2400" kern="1200"/>
            <a:t>Invest Eternally</a:t>
          </a:r>
        </a:p>
      </dsp:txBody>
      <dsp:txXfrm>
        <a:off x="1302720" y="5083766"/>
        <a:ext cx="5210883" cy="798900"/>
      </dsp:txXfrm>
    </dsp:sp>
    <dsp:sp modelId="{3239515B-DA7A-4592-B5B9-68AE4F7BCCF0}">
      <dsp:nvSpPr>
        <dsp:cNvPr id="0" name=""/>
        <dsp:cNvSpPr/>
      </dsp:nvSpPr>
      <dsp:spPr>
        <a:xfrm>
          <a:off x="0" y="5083766"/>
          <a:ext cx="1302720" cy="7989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36" tIns="78914" rIns="68936" bIns="78914" numCol="1" spcCol="1270" anchor="ctr" anchorCtr="0">
          <a:noAutofit/>
        </a:bodyPr>
        <a:lstStyle/>
        <a:p>
          <a:pPr marL="0" lvl="0" indent="0" algn="ctr" defTabSz="1244600">
            <a:lnSpc>
              <a:spcPct val="90000"/>
            </a:lnSpc>
            <a:spcBef>
              <a:spcPct val="0"/>
            </a:spcBef>
            <a:spcAft>
              <a:spcPct val="35000"/>
            </a:spcAft>
            <a:buNone/>
          </a:pPr>
          <a:r>
            <a:rPr lang="en-US" sz="2800" kern="1200"/>
            <a:t>Invest</a:t>
          </a:r>
        </a:p>
      </dsp:txBody>
      <dsp:txXfrm>
        <a:off x="0" y="5083766"/>
        <a:ext cx="1302720" cy="798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C8CD5-872B-4494-9911-CE0CA45FF443}">
      <dsp:nvSpPr>
        <dsp:cNvPr id="0" name=""/>
        <dsp:cNvSpPr/>
      </dsp:nvSpPr>
      <dsp:spPr>
        <a:xfrm>
          <a:off x="-157753" y="12184"/>
          <a:ext cx="6597472" cy="122664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the </a:t>
          </a:r>
          <a:r>
            <a:rPr lang="en-US" sz="2800" b="1" i="1" kern="1200" dirty="0"/>
            <a:t>MOST IMPORTANT MINISTRY </a:t>
          </a:r>
          <a:r>
            <a:rPr lang="en-US" sz="2400" i="1" kern="1200" dirty="0"/>
            <a:t>in the church because it builds… </a:t>
          </a:r>
          <a:endParaRPr lang="en-US" sz="2400" kern="1200" dirty="0"/>
        </a:p>
      </dsp:txBody>
      <dsp:txXfrm>
        <a:off x="-121826" y="48111"/>
        <a:ext cx="4997049" cy="1154789"/>
      </dsp:txXfrm>
    </dsp:sp>
    <dsp:sp modelId="{FF86CD03-C8F5-445E-A064-A7809923A0C8}">
      <dsp:nvSpPr>
        <dsp:cNvPr id="0" name=""/>
        <dsp:cNvSpPr/>
      </dsp:nvSpPr>
      <dsp:spPr>
        <a:xfrm>
          <a:off x="657444" y="1478470"/>
          <a:ext cx="5966460" cy="1251013"/>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STRONG MEN OF GOD </a:t>
          </a:r>
          <a:r>
            <a:rPr lang="en-US" sz="1800" b="1" i="1" kern="1200" dirty="0"/>
            <a:t>that are essential for building</a:t>
          </a:r>
          <a:endParaRPr lang="en-US" sz="1800" kern="1200" dirty="0"/>
        </a:p>
      </dsp:txBody>
      <dsp:txXfrm>
        <a:off x="694085" y="1515111"/>
        <a:ext cx="4580328" cy="1177731"/>
      </dsp:txXfrm>
    </dsp:sp>
    <dsp:sp modelId="{CC51E3AE-F681-4E25-ACA9-1F9F051E7D1A}">
      <dsp:nvSpPr>
        <dsp:cNvPr id="0" name=""/>
        <dsp:cNvSpPr/>
      </dsp:nvSpPr>
      <dsp:spPr>
        <a:xfrm>
          <a:off x="1149677" y="2956941"/>
          <a:ext cx="5966460" cy="1251013"/>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STRONG FAMILIES </a:t>
          </a:r>
          <a:r>
            <a:rPr lang="en-US" sz="1800" b="1" i="1" kern="1200" dirty="0"/>
            <a:t>that build</a:t>
          </a:r>
          <a:r>
            <a:rPr lang="en-US" sz="1800" i="1" kern="1200" dirty="0"/>
            <a:t> </a:t>
          </a:r>
          <a:endParaRPr lang="en-US" sz="1800" kern="1200" dirty="0"/>
        </a:p>
      </dsp:txBody>
      <dsp:txXfrm>
        <a:off x="1186318" y="2993582"/>
        <a:ext cx="4587786" cy="1177731"/>
      </dsp:txXfrm>
    </dsp:sp>
    <dsp:sp modelId="{A8BDDA73-276C-458B-BB14-DB095A3EC4A0}">
      <dsp:nvSpPr>
        <dsp:cNvPr id="0" name=""/>
        <dsp:cNvSpPr/>
      </dsp:nvSpPr>
      <dsp:spPr>
        <a:xfrm>
          <a:off x="1649368" y="4435411"/>
          <a:ext cx="5966460" cy="125101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STRONG CHURCHES!</a:t>
          </a:r>
        </a:p>
      </dsp:txBody>
      <dsp:txXfrm>
        <a:off x="1686009" y="4472052"/>
        <a:ext cx="4580328" cy="1177731"/>
      </dsp:txXfrm>
    </dsp:sp>
    <dsp:sp modelId="{D72965FA-B685-4B5F-BED6-0287C9D5CD0C}">
      <dsp:nvSpPr>
        <dsp:cNvPr id="0" name=""/>
        <dsp:cNvSpPr/>
      </dsp:nvSpPr>
      <dsp:spPr>
        <a:xfrm>
          <a:off x="5311054" y="958162"/>
          <a:ext cx="813158" cy="81315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494015" y="958162"/>
        <a:ext cx="447236" cy="611901"/>
      </dsp:txXfrm>
    </dsp:sp>
    <dsp:sp modelId="{E4C0C030-034A-4A29-AFBC-F24943902914}">
      <dsp:nvSpPr>
        <dsp:cNvPr id="0" name=""/>
        <dsp:cNvSpPr/>
      </dsp:nvSpPr>
      <dsp:spPr>
        <a:xfrm>
          <a:off x="5810745" y="2436633"/>
          <a:ext cx="813158" cy="813158"/>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93706" y="2436633"/>
        <a:ext cx="447236" cy="611901"/>
      </dsp:txXfrm>
    </dsp:sp>
    <dsp:sp modelId="{1CB4103B-80E6-4FD9-A980-2560613413CD}">
      <dsp:nvSpPr>
        <dsp:cNvPr id="0" name=""/>
        <dsp:cNvSpPr/>
      </dsp:nvSpPr>
      <dsp:spPr>
        <a:xfrm>
          <a:off x="6302978" y="3915103"/>
          <a:ext cx="813158" cy="813158"/>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485939" y="3915103"/>
        <a:ext cx="447236" cy="611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287FF-93BA-4CDC-AC4F-BBF5BFAB1D07}">
      <dsp:nvSpPr>
        <dsp:cNvPr id="0" name=""/>
        <dsp:cNvSpPr/>
      </dsp:nvSpPr>
      <dsp:spPr>
        <a:xfrm>
          <a:off x="770283" y="344914"/>
          <a:ext cx="4680585" cy="4680585"/>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en-US" sz="2400" b="1" kern="1200" dirty="0"/>
            <a:t>1.</a:t>
          </a:r>
        </a:p>
        <a:p>
          <a:pPr marL="0" lvl="0" indent="0" algn="ctr" defTabSz="1066800">
            <a:lnSpc>
              <a:spcPct val="100000"/>
            </a:lnSpc>
            <a:spcBef>
              <a:spcPct val="0"/>
            </a:spcBef>
            <a:spcAft>
              <a:spcPct val="35000"/>
            </a:spcAft>
            <a:buNone/>
          </a:pPr>
          <a:r>
            <a:rPr lang="en-US" sz="2000" b="1" kern="1200" dirty="0"/>
            <a:t>Strategic Events</a:t>
          </a:r>
        </a:p>
      </dsp:txBody>
      <dsp:txXfrm>
        <a:off x="3211988" y="1131698"/>
        <a:ext cx="1504473" cy="1002982"/>
      </dsp:txXfrm>
    </dsp:sp>
    <dsp:sp modelId="{90B23854-23F6-4B67-8EA6-76AC9EF09C22}">
      <dsp:nvSpPr>
        <dsp:cNvPr id="0" name=""/>
        <dsp:cNvSpPr/>
      </dsp:nvSpPr>
      <dsp:spPr>
        <a:xfrm>
          <a:off x="810402" y="469730"/>
          <a:ext cx="4680585" cy="4680585"/>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en-US" sz="2400" b="1" kern="1200" dirty="0"/>
            <a:t>2.</a:t>
          </a:r>
        </a:p>
        <a:p>
          <a:pPr marL="0" lvl="0" indent="0" algn="ctr" defTabSz="1066800">
            <a:lnSpc>
              <a:spcPct val="100000"/>
            </a:lnSpc>
            <a:spcBef>
              <a:spcPct val="0"/>
            </a:spcBef>
            <a:spcAft>
              <a:spcPct val="35000"/>
            </a:spcAft>
            <a:buNone/>
          </a:pPr>
          <a:r>
            <a:rPr lang="en-US" sz="2000" b="1" kern="1200" dirty="0"/>
            <a:t>Small Group Support</a:t>
          </a:r>
        </a:p>
      </dsp:txBody>
      <dsp:txXfrm>
        <a:off x="3824922" y="2608311"/>
        <a:ext cx="1393031" cy="1114425"/>
      </dsp:txXfrm>
    </dsp:sp>
    <dsp:sp modelId="{82491E43-4799-45E3-8C47-EDB259BCEEF6}">
      <dsp:nvSpPr>
        <dsp:cNvPr id="0" name=""/>
        <dsp:cNvSpPr/>
      </dsp:nvSpPr>
      <dsp:spPr>
        <a:xfrm>
          <a:off x="704532" y="546625"/>
          <a:ext cx="4680585" cy="4680585"/>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en-US" sz="2400" b="1" kern="1200" dirty="0"/>
            <a:t>3.</a:t>
          </a:r>
        </a:p>
        <a:p>
          <a:pPr marL="0" lvl="0" indent="0" algn="ctr" defTabSz="1066800">
            <a:lnSpc>
              <a:spcPct val="100000"/>
            </a:lnSpc>
            <a:spcBef>
              <a:spcPct val="0"/>
            </a:spcBef>
            <a:spcAft>
              <a:spcPct val="35000"/>
            </a:spcAft>
            <a:buNone/>
          </a:pPr>
          <a:r>
            <a:rPr lang="en-US" sz="2000" b="1" kern="1200" dirty="0"/>
            <a:t>Leadership Training</a:t>
          </a:r>
        </a:p>
      </dsp:txBody>
      <dsp:txXfrm>
        <a:off x="2376170" y="3834179"/>
        <a:ext cx="1337310" cy="1225867"/>
      </dsp:txXfrm>
    </dsp:sp>
    <dsp:sp modelId="{1D2CD40A-627C-4B47-BE97-4A3B5DF4F193}">
      <dsp:nvSpPr>
        <dsp:cNvPr id="0" name=""/>
        <dsp:cNvSpPr/>
      </dsp:nvSpPr>
      <dsp:spPr>
        <a:xfrm>
          <a:off x="598662" y="469730"/>
          <a:ext cx="4680585" cy="4680585"/>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en-US" sz="2400" b="1" kern="1200" dirty="0"/>
            <a:t>4.</a:t>
          </a:r>
        </a:p>
        <a:p>
          <a:pPr marL="0" lvl="0" indent="0" algn="ctr" defTabSz="1066800">
            <a:lnSpc>
              <a:spcPct val="100000"/>
            </a:lnSpc>
            <a:spcBef>
              <a:spcPct val="0"/>
            </a:spcBef>
            <a:spcAft>
              <a:spcPct val="35000"/>
            </a:spcAft>
            <a:buNone/>
          </a:pPr>
          <a:r>
            <a:rPr lang="en-US" sz="2000" b="1" kern="1200" dirty="0"/>
            <a:t>Resources &amp; Curriculum</a:t>
          </a:r>
        </a:p>
      </dsp:txBody>
      <dsp:txXfrm>
        <a:off x="871696" y="2608311"/>
        <a:ext cx="1393031" cy="1114425"/>
      </dsp:txXfrm>
    </dsp:sp>
    <dsp:sp modelId="{E4655AFB-48F6-4CF6-8442-F97B16DC0881}">
      <dsp:nvSpPr>
        <dsp:cNvPr id="0" name=""/>
        <dsp:cNvSpPr/>
      </dsp:nvSpPr>
      <dsp:spPr>
        <a:xfrm>
          <a:off x="638781" y="344914"/>
          <a:ext cx="4680585" cy="4680585"/>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ct val="35000"/>
            </a:spcAft>
            <a:buNone/>
          </a:pPr>
          <a:r>
            <a:rPr lang="en-US" sz="2400" b="1" kern="1200" dirty="0"/>
            <a:t>5.</a:t>
          </a:r>
        </a:p>
        <a:p>
          <a:pPr marL="0" lvl="0" indent="0" algn="ctr" defTabSz="1066800">
            <a:lnSpc>
              <a:spcPct val="100000"/>
            </a:lnSpc>
            <a:spcBef>
              <a:spcPct val="0"/>
            </a:spcBef>
            <a:spcAft>
              <a:spcPct val="35000"/>
            </a:spcAft>
            <a:buNone/>
          </a:pPr>
          <a:r>
            <a:rPr lang="en-US" sz="1800" b="1" kern="1200" dirty="0"/>
            <a:t>Men’s Ministry Consulting</a:t>
          </a:r>
        </a:p>
      </dsp:txBody>
      <dsp:txXfrm>
        <a:off x="1373187" y="1131698"/>
        <a:ext cx="1504473" cy="1002982"/>
      </dsp:txXfrm>
    </dsp:sp>
    <dsp:sp modelId="{FB67E81C-C282-4E09-A3FA-5CF8E11A3BC2}">
      <dsp:nvSpPr>
        <dsp:cNvPr id="0" name=""/>
        <dsp:cNvSpPr/>
      </dsp:nvSpPr>
      <dsp:spPr>
        <a:xfrm>
          <a:off x="480312" y="55164"/>
          <a:ext cx="5260086" cy="5260086"/>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BA36C6-3FD3-47DD-A4D2-653CF8E8F630}">
      <dsp:nvSpPr>
        <dsp:cNvPr id="0" name=""/>
        <dsp:cNvSpPr/>
      </dsp:nvSpPr>
      <dsp:spPr>
        <a:xfrm>
          <a:off x="520975" y="179938"/>
          <a:ext cx="5260086" cy="5260086"/>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E65877-D96C-4995-B8AC-AF39791E442B}">
      <dsp:nvSpPr>
        <dsp:cNvPr id="0" name=""/>
        <dsp:cNvSpPr/>
      </dsp:nvSpPr>
      <dsp:spPr>
        <a:xfrm>
          <a:off x="414781" y="257068"/>
          <a:ext cx="5260086" cy="5260086"/>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34A03C-3B5B-450B-86D8-6874A7AF1E16}">
      <dsp:nvSpPr>
        <dsp:cNvPr id="0" name=""/>
        <dsp:cNvSpPr/>
      </dsp:nvSpPr>
      <dsp:spPr>
        <a:xfrm>
          <a:off x="308588" y="179938"/>
          <a:ext cx="5260086" cy="5260086"/>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EDF5A9-6B97-4624-931C-8A6082487FCD}">
      <dsp:nvSpPr>
        <dsp:cNvPr id="0" name=""/>
        <dsp:cNvSpPr/>
      </dsp:nvSpPr>
      <dsp:spPr>
        <a:xfrm>
          <a:off x="349251" y="55164"/>
          <a:ext cx="5260086" cy="5260086"/>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AFB69-B6B6-4619-8ED1-B2200B2B8CEA}">
      <dsp:nvSpPr>
        <dsp:cNvPr id="0" name=""/>
        <dsp:cNvSpPr/>
      </dsp:nvSpPr>
      <dsp:spPr>
        <a:xfrm>
          <a:off x="0" y="576703"/>
          <a:ext cx="6513603" cy="8634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Seminars &amp; Training</a:t>
          </a:r>
        </a:p>
      </dsp:txBody>
      <dsp:txXfrm>
        <a:off x="42151" y="618854"/>
        <a:ext cx="6429301" cy="779158"/>
      </dsp:txXfrm>
    </dsp:sp>
    <dsp:sp modelId="{974DA24B-E44B-436E-8C98-FDA50C808531}">
      <dsp:nvSpPr>
        <dsp:cNvPr id="0" name=""/>
        <dsp:cNvSpPr/>
      </dsp:nvSpPr>
      <dsp:spPr>
        <a:xfrm>
          <a:off x="0" y="1543843"/>
          <a:ext cx="6513603" cy="86346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Conventions, Retreats, Rallies</a:t>
          </a:r>
        </a:p>
      </dsp:txBody>
      <dsp:txXfrm>
        <a:off x="42151" y="1585994"/>
        <a:ext cx="6429301" cy="779158"/>
      </dsp:txXfrm>
    </dsp:sp>
    <dsp:sp modelId="{E547DCA9-BF51-4ABE-973E-0760E16D8235}">
      <dsp:nvSpPr>
        <dsp:cNvPr id="0" name=""/>
        <dsp:cNvSpPr/>
      </dsp:nvSpPr>
      <dsp:spPr>
        <a:xfrm>
          <a:off x="0" y="2510983"/>
          <a:ext cx="6513603" cy="8634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Outdoor Recreation &amp; Adventure</a:t>
          </a:r>
        </a:p>
      </dsp:txBody>
      <dsp:txXfrm>
        <a:off x="42151" y="2553134"/>
        <a:ext cx="6429301" cy="779158"/>
      </dsp:txXfrm>
    </dsp:sp>
    <dsp:sp modelId="{8AB70610-D193-4971-9041-4B107F930C8E}">
      <dsp:nvSpPr>
        <dsp:cNvPr id="0" name=""/>
        <dsp:cNvSpPr/>
      </dsp:nvSpPr>
      <dsp:spPr>
        <a:xfrm>
          <a:off x="0" y="3478123"/>
          <a:ext cx="6513603" cy="86346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Men’s Prayer Breakfasts</a:t>
          </a:r>
        </a:p>
      </dsp:txBody>
      <dsp:txXfrm>
        <a:off x="42151" y="3520274"/>
        <a:ext cx="6429301" cy="779158"/>
      </dsp:txXfrm>
    </dsp:sp>
    <dsp:sp modelId="{D8AED090-0A4B-4D2D-B803-2831862B32E1}">
      <dsp:nvSpPr>
        <dsp:cNvPr id="0" name=""/>
        <dsp:cNvSpPr/>
      </dsp:nvSpPr>
      <dsp:spPr>
        <a:xfrm>
          <a:off x="0" y="4445263"/>
          <a:ext cx="6513603" cy="8634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Father-Son/Daughter Retreats</a:t>
          </a:r>
        </a:p>
      </dsp:txBody>
      <dsp:txXfrm>
        <a:off x="42151" y="4487414"/>
        <a:ext cx="6429301" cy="7791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8941B-4A5D-4F9B-BAB2-E4B50BC8EAE5}">
      <dsp:nvSpPr>
        <dsp:cNvPr id="0" name=""/>
        <dsp:cNvSpPr/>
      </dsp:nvSpPr>
      <dsp:spPr>
        <a:xfrm>
          <a:off x="0" y="930312"/>
          <a:ext cx="6513603" cy="12168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 Manhood</a:t>
          </a:r>
        </a:p>
      </dsp:txBody>
      <dsp:txXfrm>
        <a:off x="59399" y="989711"/>
        <a:ext cx="6394805" cy="1098002"/>
      </dsp:txXfrm>
    </dsp:sp>
    <dsp:sp modelId="{F794972E-48AC-412F-8A27-40A7D29819CE}">
      <dsp:nvSpPr>
        <dsp:cNvPr id="0" name=""/>
        <dsp:cNvSpPr/>
      </dsp:nvSpPr>
      <dsp:spPr>
        <a:xfrm>
          <a:off x="0" y="2334313"/>
          <a:ext cx="6513603" cy="121680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B. Discipleship</a:t>
          </a:r>
        </a:p>
      </dsp:txBody>
      <dsp:txXfrm>
        <a:off x="59399" y="2393712"/>
        <a:ext cx="6394805" cy="1098002"/>
      </dsp:txXfrm>
    </dsp:sp>
    <dsp:sp modelId="{B2E03AFA-9587-4FAD-8B49-2CC049DF0076}">
      <dsp:nvSpPr>
        <dsp:cNvPr id="0" name=""/>
        <dsp:cNvSpPr/>
      </dsp:nvSpPr>
      <dsp:spPr>
        <a:xfrm>
          <a:off x="0" y="3738313"/>
          <a:ext cx="6513603" cy="12168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 Recovery</a:t>
          </a:r>
        </a:p>
      </dsp:txBody>
      <dsp:txXfrm>
        <a:off x="59399" y="3797712"/>
        <a:ext cx="6394805"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6A7E-9DAD-4AAA-8712-B86E05DF88FF}">
      <dsp:nvSpPr>
        <dsp:cNvPr id="0" name=""/>
        <dsp:cNvSpPr/>
      </dsp:nvSpPr>
      <dsp:spPr>
        <a:xfrm>
          <a:off x="0" y="297382"/>
          <a:ext cx="6513603" cy="60337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Arial Black" panose="020B0A04020102020204" pitchFamily="34" charset="0"/>
            </a:rPr>
            <a:t>STAGES IN A MAN’S LIFE JOURNEY</a:t>
          </a:r>
          <a:r>
            <a:rPr lang="en-US" sz="2300" b="1" kern="1200" dirty="0"/>
            <a:t> </a:t>
          </a:r>
          <a:endParaRPr lang="en-US" sz="2300" kern="1200" dirty="0"/>
        </a:p>
      </dsp:txBody>
      <dsp:txXfrm>
        <a:off x="29454" y="326836"/>
        <a:ext cx="6454695" cy="544464"/>
      </dsp:txXfrm>
    </dsp:sp>
    <dsp:sp modelId="{41C5CD12-E6B9-4C87-B5F6-E764D7E78D8D}">
      <dsp:nvSpPr>
        <dsp:cNvPr id="0" name=""/>
        <dsp:cNvSpPr/>
      </dsp:nvSpPr>
      <dsp:spPr>
        <a:xfrm>
          <a:off x="0" y="966995"/>
          <a:ext cx="6513603" cy="603372"/>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Cornerstone (12-24)	Characterized by Identity</a:t>
          </a:r>
        </a:p>
      </dsp:txBody>
      <dsp:txXfrm>
        <a:off x="29454" y="996449"/>
        <a:ext cx="6454695" cy="544464"/>
      </dsp:txXfrm>
    </dsp:sp>
    <dsp:sp modelId="{D50BB1B7-34A1-4EC1-8BE8-0C3E1756BB76}">
      <dsp:nvSpPr>
        <dsp:cNvPr id="0" name=""/>
        <dsp:cNvSpPr/>
      </dsp:nvSpPr>
      <dsp:spPr>
        <a:xfrm>
          <a:off x="0" y="1636607"/>
          <a:ext cx="6513603" cy="603372"/>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Bondstone (25-44)	Characterized by Strength</a:t>
          </a:r>
        </a:p>
      </dsp:txBody>
      <dsp:txXfrm>
        <a:off x="29454" y="1666061"/>
        <a:ext cx="6454695" cy="544464"/>
      </dsp:txXfrm>
    </dsp:sp>
    <dsp:sp modelId="{1E0556F9-4F4C-4BF9-B578-5F2C9687F3DC}">
      <dsp:nvSpPr>
        <dsp:cNvPr id="0" name=""/>
        <dsp:cNvSpPr/>
      </dsp:nvSpPr>
      <dsp:spPr>
        <a:xfrm>
          <a:off x="0" y="2306220"/>
          <a:ext cx="6513603" cy="603372"/>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a:t>Keystone (45-64)		Characterized by Influence</a:t>
          </a:r>
        </a:p>
      </dsp:txBody>
      <dsp:txXfrm>
        <a:off x="29454" y="2335674"/>
        <a:ext cx="6454695" cy="544464"/>
      </dsp:txXfrm>
    </dsp:sp>
    <dsp:sp modelId="{40035AB2-5EE9-42C7-8405-B65F8A2BDAF1}">
      <dsp:nvSpPr>
        <dsp:cNvPr id="0" name=""/>
        <dsp:cNvSpPr/>
      </dsp:nvSpPr>
      <dsp:spPr>
        <a:xfrm>
          <a:off x="0" y="2975832"/>
          <a:ext cx="6513603" cy="603372"/>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a:t>Capstone (65+)		Characterized by Wisdom</a:t>
          </a:r>
        </a:p>
      </dsp:txBody>
      <dsp:txXfrm>
        <a:off x="29454" y="3005286"/>
        <a:ext cx="6454695" cy="544464"/>
      </dsp:txXfrm>
    </dsp:sp>
    <dsp:sp modelId="{304289E9-97E6-4BD1-A297-9AD8BF1416EA}">
      <dsp:nvSpPr>
        <dsp:cNvPr id="0" name=""/>
        <dsp:cNvSpPr/>
      </dsp:nvSpPr>
      <dsp:spPr>
        <a:xfrm>
          <a:off x="0" y="3645445"/>
          <a:ext cx="6513603" cy="603372"/>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Arial Black" panose="020B0A04020102020204" pitchFamily="34" charset="0"/>
            </a:rPr>
            <a:t>RESPONSIBILITIES IN A MAN’S LIFE JOURNEY</a:t>
          </a:r>
          <a:endParaRPr lang="en-US" sz="1800" kern="1200" dirty="0"/>
        </a:p>
      </dsp:txBody>
      <dsp:txXfrm>
        <a:off x="29454" y="3674899"/>
        <a:ext cx="6454695" cy="544464"/>
      </dsp:txXfrm>
    </dsp:sp>
    <dsp:sp modelId="{1575218F-6479-4172-89DC-664995522CC3}">
      <dsp:nvSpPr>
        <dsp:cNvPr id="0" name=""/>
        <dsp:cNvSpPr/>
      </dsp:nvSpPr>
      <dsp:spPr>
        <a:xfrm>
          <a:off x="0" y="4315058"/>
          <a:ext cx="6513603" cy="603372"/>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Marriage		Preparation &amp; Enrichment</a:t>
          </a:r>
        </a:p>
      </dsp:txBody>
      <dsp:txXfrm>
        <a:off x="29454" y="4344512"/>
        <a:ext cx="6454695" cy="544464"/>
      </dsp:txXfrm>
    </dsp:sp>
    <dsp:sp modelId="{7736D41F-E710-4E1B-81CB-0B0464D3CAEF}">
      <dsp:nvSpPr>
        <dsp:cNvPr id="0" name=""/>
        <dsp:cNvSpPr/>
      </dsp:nvSpPr>
      <dsp:spPr>
        <a:xfrm>
          <a:off x="0" y="4984670"/>
          <a:ext cx="6513603" cy="60337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Fatherhood 		Preparation &amp; Coaching</a:t>
          </a:r>
        </a:p>
      </dsp:txBody>
      <dsp:txXfrm>
        <a:off x="29454" y="5014124"/>
        <a:ext cx="6454695" cy="5444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31CFE-4423-4DE7-9859-FC445B5876F4}" type="datetimeFigureOut">
              <a:rPr lang="en-US" smtClean="0"/>
              <a:t>7/28/2019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7E9CF-46BE-4CFC-89C3-B8976AC11FBB}" type="slidenum">
              <a:rPr lang="en-US" smtClean="0"/>
              <a:t>‹#›</a:t>
            </a:fld>
            <a:endParaRPr lang="en-US"/>
          </a:p>
        </p:txBody>
      </p:sp>
    </p:spTree>
    <p:extLst>
      <p:ext uri="{BB962C8B-B14F-4D97-AF65-F5344CB8AC3E}">
        <p14:creationId xmlns:p14="http://schemas.microsoft.com/office/powerpoint/2010/main" val="136249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40347E-78BC-4BCF-BBD7-1BC0FA1B53A2}" type="slidenum">
              <a:rPr lang="en-US" smtClean="0"/>
              <a:t>17</a:t>
            </a:fld>
            <a:endParaRPr lang="en-US"/>
          </a:p>
        </p:txBody>
      </p:sp>
    </p:spTree>
    <p:extLst>
      <p:ext uri="{BB962C8B-B14F-4D97-AF65-F5344CB8AC3E}">
        <p14:creationId xmlns:p14="http://schemas.microsoft.com/office/powerpoint/2010/main" val="283737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3116-091A-4688-8C60-F154DA058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13045-F7C0-4DD4-A8AC-4484E6650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1D84CD-A794-4399-B9C8-1597077B5439}"/>
              </a:ext>
            </a:extLst>
          </p:cNvPr>
          <p:cNvSpPr>
            <a:spLocks noGrp="1"/>
          </p:cNvSpPr>
          <p:nvPr>
            <p:ph type="dt" sz="half" idx="10"/>
          </p:nvPr>
        </p:nvSpPr>
        <p:spPr/>
        <p:txBody>
          <a:bodyPr/>
          <a:lstStyle/>
          <a:p>
            <a:fld id="{9228A84C-3C14-4064-BE81-79C2D75325F6}" type="datetime1">
              <a:rPr lang="en-US" smtClean="0"/>
              <a:t>7/28/2019</a:t>
            </a:fld>
            <a:endParaRPr lang="en-US"/>
          </a:p>
        </p:txBody>
      </p:sp>
      <p:sp>
        <p:nvSpPr>
          <p:cNvPr id="5" name="Footer Placeholder 4">
            <a:extLst>
              <a:ext uri="{FF2B5EF4-FFF2-40B4-BE49-F238E27FC236}">
                <a16:creationId xmlns:a16="http://schemas.microsoft.com/office/drawing/2014/main" id="{0705E9C3-7702-4FFB-A208-7EED95270C1C}"/>
              </a:ext>
            </a:extLst>
          </p:cNvPr>
          <p:cNvSpPr>
            <a:spLocks noGrp="1"/>
          </p:cNvSpPr>
          <p:nvPr>
            <p:ph type="ftr" sz="quarter" idx="11"/>
          </p:nvPr>
        </p:nvSpPr>
        <p:spPr/>
        <p:txBody>
          <a:bodyPr/>
          <a:lstStyle/>
          <a:p>
            <a:r>
              <a:rPr lang="en-US"/>
              <a:t>Blueprint for Men, Inc. (c) 2019</a:t>
            </a:r>
          </a:p>
        </p:txBody>
      </p:sp>
      <p:sp>
        <p:nvSpPr>
          <p:cNvPr id="6" name="Slide Number Placeholder 5">
            <a:extLst>
              <a:ext uri="{FF2B5EF4-FFF2-40B4-BE49-F238E27FC236}">
                <a16:creationId xmlns:a16="http://schemas.microsoft.com/office/drawing/2014/main" id="{890E6844-1222-4D38-ACFA-A0A8F74C29F1}"/>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3345980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A8B2-2A3E-4980-B2BE-00B759344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1FB0C5-9A50-4AC3-B117-CFE5040876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11E78-A244-4700-B311-26FA47A93371}"/>
              </a:ext>
            </a:extLst>
          </p:cNvPr>
          <p:cNvSpPr>
            <a:spLocks noGrp="1"/>
          </p:cNvSpPr>
          <p:nvPr>
            <p:ph type="dt" sz="half" idx="10"/>
          </p:nvPr>
        </p:nvSpPr>
        <p:spPr/>
        <p:txBody>
          <a:bodyPr/>
          <a:lstStyle/>
          <a:p>
            <a:fld id="{9511AC2F-1F41-4C65-825C-5EC631CA6362}" type="datetime1">
              <a:rPr lang="en-US" smtClean="0"/>
              <a:t>7/28/2019</a:t>
            </a:fld>
            <a:endParaRPr lang="en-US"/>
          </a:p>
        </p:txBody>
      </p:sp>
      <p:sp>
        <p:nvSpPr>
          <p:cNvPr id="5" name="Footer Placeholder 4">
            <a:extLst>
              <a:ext uri="{FF2B5EF4-FFF2-40B4-BE49-F238E27FC236}">
                <a16:creationId xmlns:a16="http://schemas.microsoft.com/office/drawing/2014/main" id="{6387A210-D796-44D5-9AA3-E037EE79D5A2}"/>
              </a:ext>
            </a:extLst>
          </p:cNvPr>
          <p:cNvSpPr>
            <a:spLocks noGrp="1"/>
          </p:cNvSpPr>
          <p:nvPr>
            <p:ph type="ftr" sz="quarter" idx="11"/>
          </p:nvPr>
        </p:nvSpPr>
        <p:spPr/>
        <p:txBody>
          <a:bodyPr/>
          <a:lstStyle/>
          <a:p>
            <a:r>
              <a:rPr lang="en-US"/>
              <a:t>Blueprint for Men, Inc. (c) 2019</a:t>
            </a:r>
          </a:p>
        </p:txBody>
      </p:sp>
      <p:sp>
        <p:nvSpPr>
          <p:cNvPr id="6" name="Slide Number Placeholder 5">
            <a:extLst>
              <a:ext uri="{FF2B5EF4-FFF2-40B4-BE49-F238E27FC236}">
                <a16:creationId xmlns:a16="http://schemas.microsoft.com/office/drawing/2014/main" id="{04380DC9-8003-46C4-B4C5-0CC1D812B3C8}"/>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3663659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7B125-E362-47FA-AF40-275AC69193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6F2D7D-2F75-4325-8CDD-C3AAAA1AD2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1403B-FDB2-4809-BF25-EF44032F2849}"/>
              </a:ext>
            </a:extLst>
          </p:cNvPr>
          <p:cNvSpPr>
            <a:spLocks noGrp="1"/>
          </p:cNvSpPr>
          <p:nvPr>
            <p:ph type="dt" sz="half" idx="10"/>
          </p:nvPr>
        </p:nvSpPr>
        <p:spPr/>
        <p:txBody>
          <a:bodyPr/>
          <a:lstStyle/>
          <a:p>
            <a:fld id="{E4C3AE71-4BAB-4226-9B17-CF87ADF7455E}" type="datetime1">
              <a:rPr lang="en-US" smtClean="0"/>
              <a:t>7/28/2019</a:t>
            </a:fld>
            <a:endParaRPr lang="en-US"/>
          </a:p>
        </p:txBody>
      </p:sp>
      <p:sp>
        <p:nvSpPr>
          <p:cNvPr id="5" name="Footer Placeholder 4">
            <a:extLst>
              <a:ext uri="{FF2B5EF4-FFF2-40B4-BE49-F238E27FC236}">
                <a16:creationId xmlns:a16="http://schemas.microsoft.com/office/drawing/2014/main" id="{52A0A5DA-9A1B-4331-A3F6-BEB6D9E93275}"/>
              </a:ext>
            </a:extLst>
          </p:cNvPr>
          <p:cNvSpPr>
            <a:spLocks noGrp="1"/>
          </p:cNvSpPr>
          <p:nvPr>
            <p:ph type="ftr" sz="quarter" idx="11"/>
          </p:nvPr>
        </p:nvSpPr>
        <p:spPr/>
        <p:txBody>
          <a:bodyPr/>
          <a:lstStyle/>
          <a:p>
            <a:r>
              <a:rPr lang="en-US"/>
              <a:t>Blueprint for Men, Inc. (c) 2019</a:t>
            </a:r>
          </a:p>
        </p:txBody>
      </p:sp>
      <p:sp>
        <p:nvSpPr>
          <p:cNvPr id="6" name="Slide Number Placeholder 5">
            <a:extLst>
              <a:ext uri="{FF2B5EF4-FFF2-40B4-BE49-F238E27FC236}">
                <a16:creationId xmlns:a16="http://schemas.microsoft.com/office/drawing/2014/main" id="{6BAFA409-CFC9-43B2-9C9A-A61BADC7B96C}"/>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413809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72B4-BA7A-4377-9122-135C91AC5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7A0BAA-0F2C-4876-8DA7-FAC7B81417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FD40F-AC5A-4968-AE00-621567C028F3}"/>
              </a:ext>
            </a:extLst>
          </p:cNvPr>
          <p:cNvSpPr>
            <a:spLocks noGrp="1"/>
          </p:cNvSpPr>
          <p:nvPr>
            <p:ph type="dt" sz="half" idx="10"/>
          </p:nvPr>
        </p:nvSpPr>
        <p:spPr/>
        <p:txBody>
          <a:bodyPr/>
          <a:lstStyle/>
          <a:p>
            <a:fld id="{958BA62A-A38C-4BC8-89CE-353770D17806}" type="datetime1">
              <a:rPr lang="en-US" smtClean="0"/>
              <a:t>7/28/2019</a:t>
            </a:fld>
            <a:endParaRPr lang="en-US"/>
          </a:p>
        </p:txBody>
      </p:sp>
      <p:sp>
        <p:nvSpPr>
          <p:cNvPr id="5" name="Footer Placeholder 4">
            <a:extLst>
              <a:ext uri="{FF2B5EF4-FFF2-40B4-BE49-F238E27FC236}">
                <a16:creationId xmlns:a16="http://schemas.microsoft.com/office/drawing/2014/main" id="{7DF96F97-9E26-41C2-9B37-181D96CDCEF5}"/>
              </a:ext>
            </a:extLst>
          </p:cNvPr>
          <p:cNvSpPr>
            <a:spLocks noGrp="1"/>
          </p:cNvSpPr>
          <p:nvPr>
            <p:ph type="ftr" sz="quarter" idx="11"/>
          </p:nvPr>
        </p:nvSpPr>
        <p:spPr/>
        <p:txBody>
          <a:bodyPr/>
          <a:lstStyle/>
          <a:p>
            <a:r>
              <a:rPr lang="en-US"/>
              <a:t>Blueprint for Men, Inc. (c) 2019</a:t>
            </a:r>
          </a:p>
        </p:txBody>
      </p:sp>
      <p:sp>
        <p:nvSpPr>
          <p:cNvPr id="6" name="Slide Number Placeholder 5">
            <a:extLst>
              <a:ext uri="{FF2B5EF4-FFF2-40B4-BE49-F238E27FC236}">
                <a16:creationId xmlns:a16="http://schemas.microsoft.com/office/drawing/2014/main" id="{6B13BA80-E5CA-43FF-A2DE-CAF87FB4E52F}"/>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94348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C9BE-3314-445C-BFE9-270DC263CE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917E6B-E513-4155-BF68-8B34F913BB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5C5729-A40D-466D-86E8-84F1FE8A461F}"/>
              </a:ext>
            </a:extLst>
          </p:cNvPr>
          <p:cNvSpPr>
            <a:spLocks noGrp="1"/>
          </p:cNvSpPr>
          <p:nvPr>
            <p:ph type="dt" sz="half" idx="10"/>
          </p:nvPr>
        </p:nvSpPr>
        <p:spPr/>
        <p:txBody>
          <a:bodyPr/>
          <a:lstStyle/>
          <a:p>
            <a:fld id="{0B78B640-4332-426F-AE7E-AD7BDB925959}" type="datetime1">
              <a:rPr lang="en-US" smtClean="0"/>
              <a:t>7/28/2019</a:t>
            </a:fld>
            <a:endParaRPr lang="en-US"/>
          </a:p>
        </p:txBody>
      </p:sp>
      <p:sp>
        <p:nvSpPr>
          <p:cNvPr id="5" name="Footer Placeholder 4">
            <a:extLst>
              <a:ext uri="{FF2B5EF4-FFF2-40B4-BE49-F238E27FC236}">
                <a16:creationId xmlns:a16="http://schemas.microsoft.com/office/drawing/2014/main" id="{8A9CD394-566B-42E3-8E7F-FFFF8CF149B5}"/>
              </a:ext>
            </a:extLst>
          </p:cNvPr>
          <p:cNvSpPr>
            <a:spLocks noGrp="1"/>
          </p:cNvSpPr>
          <p:nvPr>
            <p:ph type="ftr" sz="quarter" idx="11"/>
          </p:nvPr>
        </p:nvSpPr>
        <p:spPr/>
        <p:txBody>
          <a:bodyPr/>
          <a:lstStyle/>
          <a:p>
            <a:r>
              <a:rPr lang="en-US"/>
              <a:t>Blueprint for Men, Inc. (c) 2019</a:t>
            </a:r>
          </a:p>
        </p:txBody>
      </p:sp>
      <p:sp>
        <p:nvSpPr>
          <p:cNvPr id="6" name="Slide Number Placeholder 5">
            <a:extLst>
              <a:ext uri="{FF2B5EF4-FFF2-40B4-BE49-F238E27FC236}">
                <a16:creationId xmlns:a16="http://schemas.microsoft.com/office/drawing/2014/main" id="{EFB18304-F2FB-40DD-ABE1-5DE16C28FFE2}"/>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311073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7377-6AC7-41B9-8949-7BBB17C97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66643-1A10-45AB-9176-ABEF042873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C55436-67BE-41E7-BE04-D09A66E2212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020043-4415-463C-9548-8272ADB6D956}"/>
              </a:ext>
            </a:extLst>
          </p:cNvPr>
          <p:cNvSpPr>
            <a:spLocks noGrp="1"/>
          </p:cNvSpPr>
          <p:nvPr>
            <p:ph type="dt" sz="half" idx="10"/>
          </p:nvPr>
        </p:nvSpPr>
        <p:spPr/>
        <p:txBody>
          <a:bodyPr/>
          <a:lstStyle/>
          <a:p>
            <a:fld id="{5DC3653E-4D29-40FE-8AA4-A9DB10BD76C0}" type="datetime1">
              <a:rPr lang="en-US" smtClean="0"/>
              <a:t>7/28/2019</a:t>
            </a:fld>
            <a:endParaRPr lang="en-US"/>
          </a:p>
        </p:txBody>
      </p:sp>
      <p:sp>
        <p:nvSpPr>
          <p:cNvPr id="6" name="Footer Placeholder 5">
            <a:extLst>
              <a:ext uri="{FF2B5EF4-FFF2-40B4-BE49-F238E27FC236}">
                <a16:creationId xmlns:a16="http://schemas.microsoft.com/office/drawing/2014/main" id="{47A87AFC-2A92-4B72-AD17-5D094AF31B2A}"/>
              </a:ext>
            </a:extLst>
          </p:cNvPr>
          <p:cNvSpPr>
            <a:spLocks noGrp="1"/>
          </p:cNvSpPr>
          <p:nvPr>
            <p:ph type="ftr" sz="quarter" idx="11"/>
          </p:nvPr>
        </p:nvSpPr>
        <p:spPr/>
        <p:txBody>
          <a:bodyPr/>
          <a:lstStyle/>
          <a:p>
            <a:r>
              <a:rPr lang="en-US"/>
              <a:t>Blueprint for Men, Inc. (c) 2019</a:t>
            </a:r>
          </a:p>
        </p:txBody>
      </p:sp>
      <p:sp>
        <p:nvSpPr>
          <p:cNvPr id="7" name="Slide Number Placeholder 6">
            <a:extLst>
              <a:ext uri="{FF2B5EF4-FFF2-40B4-BE49-F238E27FC236}">
                <a16:creationId xmlns:a16="http://schemas.microsoft.com/office/drawing/2014/main" id="{AF51CD77-D272-4376-8AEC-E20CCAA9B803}"/>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278387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2238-ECBB-4897-AC15-63DD68BCBF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D3E4EE-623F-40A7-861D-6EB8B07BAA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B725C9-1CA2-4694-9B14-4563BEA963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F3742-3DF4-4B0E-B867-4356DB4D5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0594C4-B7CF-412C-A98D-922F01463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CABE8D-050B-4D60-86CF-385F770401C1}"/>
              </a:ext>
            </a:extLst>
          </p:cNvPr>
          <p:cNvSpPr>
            <a:spLocks noGrp="1"/>
          </p:cNvSpPr>
          <p:nvPr>
            <p:ph type="dt" sz="half" idx="10"/>
          </p:nvPr>
        </p:nvSpPr>
        <p:spPr/>
        <p:txBody>
          <a:bodyPr/>
          <a:lstStyle/>
          <a:p>
            <a:fld id="{C6E06872-80A9-4278-9AE7-6EC8D62D48B8}" type="datetime1">
              <a:rPr lang="en-US" smtClean="0"/>
              <a:t>7/28/2019</a:t>
            </a:fld>
            <a:endParaRPr lang="en-US"/>
          </a:p>
        </p:txBody>
      </p:sp>
      <p:sp>
        <p:nvSpPr>
          <p:cNvPr id="8" name="Footer Placeholder 7">
            <a:extLst>
              <a:ext uri="{FF2B5EF4-FFF2-40B4-BE49-F238E27FC236}">
                <a16:creationId xmlns:a16="http://schemas.microsoft.com/office/drawing/2014/main" id="{BDBB3721-B52D-4475-AEAD-5A652CAB6F53}"/>
              </a:ext>
            </a:extLst>
          </p:cNvPr>
          <p:cNvSpPr>
            <a:spLocks noGrp="1"/>
          </p:cNvSpPr>
          <p:nvPr>
            <p:ph type="ftr" sz="quarter" idx="11"/>
          </p:nvPr>
        </p:nvSpPr>
        <p:spPr/>
        <p:txBody>
          <a:bodyPr/>
          <a:lstStyle/>
          <a:p>
            <a:r>
              <a:rPr lang="en-US"/>
              <a:t>Blueprint for Men, Inc. (c) 2019</a:t>
            </a:r>
          </a:p>
        </p:txBody>
      </p:sp>
      <p:sp>
        <p:nvSpPr>
          <p:cNvPr id="9" name="Slide Number Placeholder 8">
            <a:extLst>
              <a:ext uri="{FF2B5EF4-FFF2-40B4-BE49-F238E27FC236}">
                <a16:creationId xmlns:a16="http://schemas.microsoft.com/office/drawing/2014/main" id="{9BF526DC-22F2-41C3-9A89-AC6E3EB225AA}"/>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189823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BE73-F70D-474D-9D5E-6B64F1A89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CC6C1D-83AC-4293-A073-3470354E3D94}"/>
              </a:ext>
            </a:extLst>
          </p:cNvPr>
          <p:cNvSpPr>
            <a:spLocks noGrp="1"/>
          </p:cNvSpPr>
          <p:nvPr>
            <p:ph type="dt" sz="half" idx="10"/>
          </p:nvPr>
        </p:nvSpPr>
        <p:spPr/>
        <p:txBody>
          <a:bodyPr/>
          <a:lstStyle/>
          <a:p>
            <a:fld id="{BA802102-7BE7-4A28-893C-2A360BF9F5CE}" type="datetime1">
              <a:rPr lang="en-US" smtClean="0"/>
              <a:t>7/28/2019</a:t>
            </a:fld>
            <a:endParaRPr lang="en-US"/>
          </a:p>
        </p:txBody>
      </p:sp>
      <p:sp>
        <p:nvSpPr>
          <p:cNvPr id="4" name="Footer Placeholder 3">
            <a:extLst>
              <a:ext uri="{FF2B5EF4-FFF2-40B4-BE49-F238E27FC236}">
                <a16:creationId xmlns:a16="http://schemas.microsoft.com/office/drawing/2014/main" id="{5C97F94D-72F3-456F-9FBE-A0946DE1139A}"/>
              </a:ext>
            </a:extLst>
          </p:cNvPr>
          <p:cNvSpPr>
            <a:spLocks noGrp="1"/>
          </p:cNvSpPr>
          <p:nvPr>
            <p:ph type="ftr" sz="quarter" idx="11"/>
          </p:nvPr>
        </p:nvSpPr>
        <p:spPr/>
        <p:txBody>
          <a:bodyPr/>
          <a:lstStyle/>
          <a:p>
            <a:r>
              <a:rPr lang="en-US"/>
              <a:t>Blueprint for Men, Inc. (c) 2019</a:t>
            </a:r>
          </a:p>
        </p:txBody>
      </p:sp>
      <p:sp>
        <p:nvSpPr>
          <p:cNvPr id="5" name="Slide Number Placeholder 4">
            <a:extLst>
              <a:ext uri="{FF2B5EF4-FFF2-40B4-BE49-F238E27FC236}">
                <a16:creationId xmlns:a16="http://schemas.microsoft.com/office/drawing/2014/main" id="{66FAFD6A-589C-41DD-A376-91EC650BAF85}"/>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342211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23AC9-87F8-4DF2-B0CB-817B48052DB6}"/>
              </a:ext>
            </a:extLst>
          </p:cNvPr>
          <p:cNvSpPr>
            <a:spLocks noGrp="1"/>
          </p:cNvSpPr>
          <p:nvPr>
            <p:ph type="dt" sz="half" idx="10"/>
          </p:nvPr>
        </p:nvSpPr>
        <p:spPr/>
        <p:txBody>
          <a:bodyPr/>
          <a:lstStyle/>
          <a:p>
            <a:fld id="{A65C62F1-EC36-4732-B194-EBD3522784BF}" type="datetime1">
              <a:rPr lang="en-US" smtClean="0"/>
              <a:t>7/28/2019</a:t>
            </a:fld>
            <a:endParaRPr lang="en-US"/>
          </a:p>
        </p:txBody>
      </p:sp>
      <p:sp>
        <p:nvSpPr>
          <p:cNvPr id="3" name="Footer Placeholder 2">
            <a:extLst>
              <a:ext uri="{FF2B5EF4-FFF2-40B4-BE49-F238E27FC236}">
                <a16:creationId xmlns:a16="http://schemas.microsoft.com/office/drawing/2014/main" id="{8E8EC4DE-ABD5-44FF-B88D-596ECAF1D712}"/>
              </a:ext>
            </a:extLst>
          </p:cNvPr>
          <p:cNvSpPr>
            <a:spLocks noGrp="1"/>
          </p:cNvSpPr>
          <p:nvPr>
            <p:ph type="ftr" sz="quarter" idx="11"/>
          </p:nvPr>
        </p:nvSpPr>
        <p:spPr/>
        <p:txBody>
          <a:bodyPr/>
          <a:lstStyle/>
          <a:p>
            <a:r>
              <a:rPr lang="en-US"/>
              <a:t>Blueprint for Men, Inc. (c) 2019</a:t>
            </a:r>
          </a:p>
        </p:txBody>
      </p:sp>
      <p:sp>
        <p:nvSpPr>
          <p:cNvPr id="4" name="Slide Number Placeholder 3">
            <a:extLst>
              <a:ext uri="{FF2B5EF4-FFF2-40B4-BE49-F238E27FC236}">
                <a16:creationId xmlns:a16="http://schemas.microsoft.com/office/drawing/2014/main" id="{D021D7C7-1D45-48D4-A033-3F52CE927889}"/>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95125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061E-09D5-4DB6-B2DA-C575ACC02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2910E-DA6B-4B9E-92E2-B6AD49924D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015CD6-9D3C-4855-8547-88535B5AE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94E0C8-4EBD-4A76-91DF-75EDDDB99CC3}"/>
              </a:ext>
            </a:extLst>
          </p:cNvPr>
          <p:cNvSpPr>
            <a:spLocks noGrp="1"/>
          </p:cNvSpPr>
          <p:nvPr>
            <p:ph type="dt" sz="half" idx="10"/>
          </p:nvPr>
        </p:nvSpPr>
        <p:spPr/>
        <p:txBody>
          <a:bodyPr/>
          <a:lstStyle/>
          <a:p>
            <a:fld id="{C42E728C-6E60-409D-A145-846A0D61C8FC}" type="datetime1">
              <a:rPr lang="en-US" smtClean="0"/>
              <a:t>7/28/2019</a:t>
            </a:fld>
            <a:endParaRPr lang="en-US"/>
          </a:p>
        </p:txBody>
      </p:sp>
      <p:sp>
        <p:nvSpPr>
          <p:cNvPr id="6" name="Footer Placeholder 5">
            <a:extLst>
              <a:ext uri="{FF2B5EF4-FFF2-40B4-BE49-F238E27FC236}">
                <a16:creationId xmlns:a16="http://schemas.microsoft.com/office/drawing/2014/main" id="{7105E3B5-8552-4783-9F2F-5F8593C07346}"/>
              </a:ext>
            </a:extLst>
          </p:cNvPr>
          <p:cNvSpPr>
            <a:spLocks noGrp="1"/>
          </p:cNvSpPr>
          <p:nvPr>
            <p:ph type="ftr" sz="quarter" idx="11"/>
          </p:nvPr>
        </p:nvSpPr>
        <p:spPr/>
        <p:txBody>
          <a:bodyPr/>
          <a:lstStyle/>
          <a:p>
            <a:r>
              <a:rPr lang="en-US"/>
              <a:t>Blueprint for Men, Inc. (c) 2019</a:t>
            </a:r>
          </a:p>
        </p:txBody>
      </p:sp>
      <p:sp>
        <p:nvSpPr>
          <p:cNvPr id="7" name="Slide Number Placeholder 6">
            <a:extLst>
              <a:ext uri="{FF2B5EF4-FFF2-40B4-BE49-F238E27FC236}">
                <a16:creationId xmlns:a16="http://schemas.microsoft.com/office/drawing/2014/main" id="{9054DA64-5C7A-41CB-927F-9E7CE468EB4E}"/>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117758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198E-ED64-4ACC-8FF7-6DCF259E7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0077EF-B568-4ABC-8809-14F8FEA78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E4DCF-746A-40AD-A402-5C67B4E51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D735B4-20C5-41CB-8050-BF9C9792F37B}"/>
              </a:ext>
            </a:extLst>
          </p:cNvPr>
          <p:cNvSpPr>
            <a:spLocks noGrp="1"/>
          </p:cNvSpPr>
          <p:nvPr>
            <p:ph type="dt" sz="half" idx="10"/>
          </p:nvPr>
        </p:nvSpPr>
        <p:spPr/>
        <p:txBody>
          <a:bodyPr/>
          <a:lstStyle/>
          <a:p>
            <a:fld id="{7E088710-8636-4B02-9FBE-86D3857CE0B3}" type="datetime1">
              <a:rPr lang="en-US" smtClean="0"/>
              <a:t>7/28/2019</a:t>
            </a:fld>
            <a:endParaRPr lang="en-US"/>
          </a:p>
        </p:txBody>
      </p:sp>
      <p:sp>
        <p:nvSpPr>
          <p:cNvPr id="6" name="Footer Placeholder 5">
            <a:extLst>
              <a:ext uri="{FF2B5EF4-FFF2-40B4-BE49-F238E27FC236}">
                <a16:creationId xmlns:a16="http://schemas.microsoft.com/office/drawing/2014/main" id="{07B291C2-A5DB-4785-AD6F-8A9E6F554C8B}"/>
              </a:ext>
            </a:extLst>
          </p:cNvPr>
          <p:cNvSpPr>
            <a:spLocks noGrp="1"/>
          </p:cNvSpPr>
          <p:nvPr>
            <p:ph type="ftr" sz="quarter" idx="11"/>
          </p:nvPr>
        </p:nvSpPr>
        <p:spPr/>
        <p:txBody>
          <a:bodyPr/>
          <a:lstStyle/>
          <a:p>
            <a:r>
              <a:rPr lang="en-US"/>
              <a:t>Blueprint for Men, Inc. (c) 2019</a:t>
            </a:r>
          </a:p>
        </p:txBody>
      </p:sp>
      <p:sp>
        <p:nvSpPr>
          <p:cNvPr id="7" name="Slide Number Placeholder 6">
            <a:extLst>
              <a:ext uri="{FF2B5EF4-FFF2-40B4-BE49-F238E27FC236}">
                <a16:creationId xmlns:a16="http://schemas.microsoft.com/office/drawing/2014/main" id="{F8C0B2AA-D4CC-4BBD-9BE9-8EF68E5BE111}"/>
              </a:ext>
            </a:extLst>
          </p:cNvPr>
          <p:cNvSpPr>
            <a:spLocks noGrp="1"/>
          </p:cNvSpPr>
          <p:nvPr>
            <p:ph type="sldNum" sz="quarter" idx="12"/>
          </p:nvPr>
        </p:nvSpPr>
        <p:spPr/>
        <p:txBody>
          <a:bodyPr/>
          <a:lstStyle/>
          <a:p>
            <a:fld id="{CFBBFF5D-DB5B-4016-838F-BF6093B4C662}" type="slidenum">
              <a:rPr lang="en-US" smtClean="0"/>
              <a:t>‹#›</a:t>
            </a:fld>
            <a:endParaRPr lang="en-US"/>
          </a:p>
        </p:txBody>
      </p:sp>
    </p:spTree>
    <p:extLst>
      <p:ext uri="{BB962C8B-B14F-4D97-AF65-F5344CB8AC3E}">
        <p14:creationId xmlns:p14="http://schemas.microsoft.com/office/powerpoint/2010/main" val="133016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109A1C-6858-4E38-96BF-31AA455A1C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6EA03F-47A2-4F39-B582-AE21C877B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13CBF-CE52-4B12-8570-1AA84FFB8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D01F2-375F-4D3B-A9E1-86E65481E494}" type="datetime1">
              <a:rPr lang="en-US" smtClean="0"/>
              <a:t>7/28/2019</a:t>
            </a:fld>
            <a:endParaRPr lang="en-US"/>
          </a:p>
        </p:txBody>
      </p:sp>
      <p:sp>
        <p:nvSpPr>
          <p:cNvPr id="5" name="Footer Placeholder 4">
            <a:extLst>
              <a:ext uri="{FF2B5EF4-FFF2-40B4-BE49-F238E27FC236}">
                <a16:creationId xmlns:a16="http://schemas.microsoft.com/office/drawing/2014/main" id="{59C3820F-A1F2-4E11-9284-AA8563D67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Blueprint for Men, Inc. (c) 2019</a:t>
            </a:r>
          </a:p>
        </p:txBody>
      </p:sp>
      <p:sp>
        <p:nvSpPr>
          <p:cNvPr id="6" name="Slide Number Placeholder 5">
            <a:extLst>
              <a:ext uri="{FF2B5EF4-FFF2-40B4-BE49-F238E27FC236}">
                <a16:creationId xmlns:a16="http://schemas.microsoft.com/office/drawing/2014/main" id="{7639FDE1-E6E8-4448-947D-E00409F6C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BFF5D-DB5B-4016-838F-BF6093B4C662}" type="slidenum">
              <a:rPr lang="en-US" smtClean="0"/>
              <a:t>‹#›</a:t>
            </a:fld>
            <a:endParaRPr lang="en-US"/>
          </a:p>
        </p:txBody>
      </p:sp>
    </p:spTree>
    <p:extLst>
      <p:ext uri="{BB962C8B-B14F-4D97-AF65-F5344CB8AC3E}">
        <p14:creationId xmlns:p14="http://schemas.microsoft.com/office/powerpoint/2010/main" val="226817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diagramLayout" Target="../diagrams/layout5.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33.png"/><Relationship Id="rId5" Type="http://schemas.openxmlformats.org/officeDocument/2006/relationships/diagramColors" Target="../diagrams/colors5.xml"/><Relationship Id="rId10" Type="http://schemas.openxmlformats.org/officeDocument/2006/relationships/image" Target="../media/image32.svg"/><Relationship Id="rId4" Type="http://schemas.openxmlformats.org/officeDocument/2006/relationships/diagramQuickStyle" Target="../diagrams/quickStyle5.xml"/><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4.sv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094" y="246351"/>
            <a:ext cx="10825811" cy="1559860"/>
          </a:xfrm>
        </p:spPr>
        <p:txBody>
          <a:bodyPr>
            <a:noAutofit/>
          </a:bodyPr>
          <a:lstStyle/>
          <a:p>
            <a:pPr algn="l"/>
            <a:r>
              <a:rPr lang="en-US" sz="4800" b="1" dirty="0">
                <a:latin typeface="Arial Black" panose="020B0A04020102020204" pitchFamily="34" charset="0"/>
              </a:rPr>
              <a:t>Vision 2020</a:t>
            </a:r>
            <a:br>
              <a:rPr lang="en-US" sz="4800" b="1" dirty="0">
                <a:latin typeface="Arial Black" panose="020B0A04020102020204" pitchFamily="34" charset="0"/>
              </a:rPr>
            </a:br>
            <a:r>
              <a:rPr lang="en-US" sz="2000" dirty="0">
                <a:latin typeface="+mn-lt"/>
              </a:rPr>
              <a:t>A Strategic Plan to Build a Strong Men’s Ministry in the Southern Union of Seventh-day Adventists</a:t>
            </a:r>
            <a:endParaRPr lang="en-US" sz="20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
        <p:nvSpPr>
          <p:cNvPr id="4" name="TextBox 3">
            <a:extLst>
              <a:ext uri="{FF2B5EF4-FFF2-40B4-BE49-F238E27FC236}">
                <a16:creationId xmlns:a16="http://schemas.microsoft.com/office/drawing/2014/main" id="{3906975E-28CA-40FF-B7C4-FC55EBDBE58B}"/>
              </a:ext>
            </a:extLst>
          </p:cNvPr>
          <p:cNvSpPr txBox="1"/>
          <p:nvPr/>
        </p:nvSpPr>
        <p:spPr>
          <a:xfrm>
            <a:off x="875118" y="4979506"/>
            <a:ext cx="5373282" cy="369332"/>
          </a:xfrm>
          <a:prstGeom prst="rect">
            <a:avLst/>
          </a:prstGeom>
          <a:noFill/>
        </p:spPr>
        <p:txBody>
          <a:bodyPr wrap="square" rtlCol="0">
            <a:spAutoFit/>
          </a:bodyPr>
          <a:lstStyle/>
          <a:p>
            <a:r>
              <a:rPr lang="en-US" i="1" dirty="0">
                <a:solidFill>
                  <a:schemeClr val="bg1"/>
                </a:solidFill>
              </a:rPr>
              <a:t>By Marty Miller, Blueprint for Men, Founder &amp; President</a:t>
            </a:r>
          </a:p>
        </p:txBody>
      </p:sp>
    </p:spTree>
    <p:extLst>
      <p:ext uri="{BB962C8B-B14F-4D97-AF65-F5344CB8AC3E}">
        <p14:creationId xmlns:p14="http://schemas.microsoft.com/office/powerpoint/2010/main" val="2982338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Men are increasingly disconnected from their children…</a:t>
            </a:r>
          </a:p>
        </p:txBody>
      </p:sp>
      <p:pic>
        <p:nvPicPr>
          <p:cNvPr id="2050" name="Picture 2" descr="Black-haired Boy Crying">
            <a:extLst>
              <a:ext uri="{FF2B5EF4-FFF2-40B4-BE49-F238E27FC236}">
                <a16:creationId xmlns:a16="http://schemas.microsoft.com/office/drawing/2014/main" id="{A3624112-AF31-4639-A4F3-3AEC6AD9F9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67206" y="961812"/>
            <a:ext cx="4930987" cy="49309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27EB9CC8-6752-4B03-8A9E-39221902E78B}"/>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179808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04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ACA861-4E6D-4D0C-910F-7512C5564067}"/>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400" b="1" dirty="0">
                <a:solidFill>
                  <a:srgbClr val="FFFFFF"/>
                </a:solidFill>
                <a:latin typeface="+mn-lt"/>
              </a:rPr>
              <a:t>Men Are Less Masculine</a:t>
            </a:r>
          </a:p>
        </p:txBody>
      </p:sp>
      <p:pic>
        <p:nvPicPr>
          <p:cNvPr id="3074" name="Picture 2" descr="Image result for testosterone">
            <a:extLst>
              <a:ext uri="{FF2B5EF4-FFF2-40B4-BE49-F238E27FC236}">
                <a16:creationId xmlns:a16="http://schemas.microsoft.com/office/drawing/2014/main" id="{6CD99AC0-FED8-4342-8470-DFF16138CC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8599" y="1313299"/>
            <a:ext cx="6657753" cy="444405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DFC2CB0-C435-48D8-81DA-EA6328C34AAF}"/>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189336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03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1C111-A761-4949-8980-FBBCE6E6FF4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Boys Are Struggling More in School</a:t>
            </a:r>
          </a:p>
        </p:txBody>
      </p:sp>
      <p:pic>
        <p:nvPicPr>
          <p:cNvPr id="30725" name="Picture 2" descr="Image result for the boy crisis">
            <a:extLst>
              <a:ext uri="{FF2B5EF4-FFF2-40B4-BE49-F238E27FC236}">
                <a16:creationId xmlns:a16="http://schemas.microsoft.com/office/drawing/2014/main" id="{A69675CA-8A19-4D35-9808-2665507542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391" b="13806"/>
          <a:stretch/>
        </p:blipFill>
        <p:spPr bwMode="auto">
          <a:xfrm>
            <a:off x="4038600" y="2036328"/>
            <a:ext cx="7188199" cy="278195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D8AF1E8-B732-405B-9ECA-D9255F2EB9AB}"/>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0562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DE8953-BF86-4D8B-9DF0-5EE4F1F8310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Men Are Increasingly Addicted</a:t>
            </a:r>
          </a:p>
        </p:txBody>
      </p:sp>
      <p:pic>
        <p:nvPicPr>
          <p:cNvPr id="3077" name="Picture 2" descr="Grayscale Photography of Man Smoking">
            <a:extLst>
              <a:ext uri="{FF2B5EF4-FFF2-40B4-BE49-F238E27FC236}">
                <a16:creationId xmlns:a16="http://schemas.microsoft.com/office/drawing/2014/main" id="{3D278AB5-8134-4F0C-BB7D-4E7E7D017C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38600" y="1468521"/>
            <a:ext cx="7188199" cy="391756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5FC262A0-D6D6-40C6-954E-0B416172055E}"/>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59278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C2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D76DE-391C-4C7D-9456-3A3ADF3DA34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Young Men Are Not Maturing</a:t>
            </a:r>
          </a:p>
        </p:txBody>
      </p:sp>
      <p:pic>
        <p:nvPicPr>
          <p:cNvPr id="36868" name="Picture 4" descr="Image result for young men extended adolescence">
            <a:extLst>
              <a:ext uri="{FF2B5EF4-FFF2-40B4-BE49-F238E27FC236}">
                <a16:creationId xmlns:a16="http://schemas.microsoft.com/office/drawing/2014/main" id="{08F3EF3E-6E43-4C54-B2EA-9D3D82DCF14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2841" b="2573"/>
          <a:stretch/>
        </p:blipFill>
        <p:spPr bwMode="auto">
          <a:xfrm>
            <a:off x="4038600" y="1405635"/>
            <a:ext cx="7188199" cy="404334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1EB261D-C26F-4786-B465-091483E565C6}"/>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909460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B6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BAD43-2B5C-4441-82F9-7F53F3C446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Men are Lacking Manly Skills</a:t>
            </a:r>
          </a:p>
        </p:txBody>
      </p:sp>
      <p:pic>
        <p:nvPicPr>
          <p:cNvPr id="5" name="Content Placeholder 4" descr="A person driving a car&#10;&#10;Description automatically generated">
            <a:extLst>
              <a:ext uri="{FF2B5EF4-FFF2-40B4-BE49-F238E27FC236}">
                <a16:creationId xmlns:a16="http://schemas.microsoft.com/office/drawing/2014/main" id="{96A08EAB-7073-4E08-99CA-525FFECAC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64185"/>
            <a:ext cx="7188199" cy="4726240"/>
          </a:xfrm>
          <a:prstGeom prst="rect">
            <a:avLst/>
          </a:prstGeom>
        </p:spPr>
      </p:pic>
      <p:sp>
        <p:nvSpPr>
          <p:cNvPr id="3" name="Footer Placeholder 2">
            <a:extLst>
              <a:ext uri="{FF2B5EF4-FFF2-40B4-BE49-F238E27FC236}">
                <a16:creationId xmlns:a16="http://schemas.microsoft.com/office/drawing/2014/main" id="{3884F3AC-9A05-4335-8EB3-AD8775F0D400}"/>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49018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4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2D66E-F147-41E1-9160-C38EA2BEB9F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Men are Lacking Direction and Purpose</a:t>
            </a:r>
            <a:br>
              <a:rPr lang="en-US" sz="2600" b="1" kern="1200">
                <a:solidFill>
                  <a:srgbClr val="FFFFFF"/>
                </a:solidFill>
                <a:latin typeface="+mj-lt"/>
                <a:ea typeface="+mj-ea"/>
                <a:cs typeface="+mj-cs"/>
              </a:rPr>
            </a:br>
            <a:endParaRPr lang="en-US" sz="2600" kern="1200">
              <a:solidFill>
                <a:srgbClr val="FFFFFF"/>
              </a:solidFill>
              <a:latin typeface="+mj-lt"/>
              <a:ea typeface="+mj-ea"/>
              <a:cs typeface="+mj-cs"/>
            </a:endParaRPr>
          </a:p>
        </p:txBody>
      </p:sp>
      <p:pic>
        <p:nvPicPr>
          <p:cNvPr id="1029" name="Picture 2" descr="Man Sitting On Couch ">
            <a:extLst>
              <a:ext uri="{FF2B5EF4-FFF2-40B4-BE49-F238E27FC236}">
                <a16:creationId xmlns:a16="http://schemas.microsoft.com/office/drawing/2014/main" id="{C18CD2EE-1DFC-4398-97B3-E98867B751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38600" y="1028244"/>
            <a:ext cx="7188199" cy="479812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BE56E5CF-E52C-41AC-B688-2C3FC36280CA}"/>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63407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Men are Increasingly Isolated</a:t>
            </a:r>
          </a:p>
        </p:txBody>
      </p:sp>
      <p:pic>
        <p:nvPicPr>
          <p:cNvPr id="27" name="Picture 2" descr="http://www.colethompsonphotography.com/Backgrounds/Lone%20Man%20No%2020%20-%20BACKGROUND.jpg"/>
          <p:cNvPicPr>
            <a:picLocks noChangeAspect="1" noChangeArrowheads="1"/>
          </p:cNvPicPr>
          <p:nvPr/>
        </p:nvPicPr>
        <p:blipFill rotWithShape="1">
          <a:blip r:embed="rId3" cstate="print"/>
          <a:srcRect l="18933" r="18935" b="15143"/>
          <a:stretch/>
        </p:blipFill>
        <p:spPr bwMode="auto">
          <a:xfrm>
            <a:off x="5291434" y="1336827"/>
            <a:ext cx="4597470" cy="4184346"/>
          </a:xfrm>
          <a:prstGeom prst="rect">
            <a:avLst/>
          </a:prstGeom>
          <a:noFill/>
        </p:spPr>
      </p:pic>
      <p:sp>
        <p:nvSpPr>
          <p:cNvPr id="3" name="Footer Placeholder 2">
            <a:extLst>
              <a:ext uri="{FF2B5EF4-FFF2-40B4-BE49-F238E27FC236}">
                <a16:creationId xmlns:a16="http://schemas.microsoft.com/office/drawing/2014/main" id="{51689DED-994A-460E-9104-48286F89A0EC}"/>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1080847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912-23EA-462E-A5EE-CFF4F66D0D76}"/>
              </a:ext>
            </a:extLst>
          </p:cNvPr>
          <p:cNvSpPr>
            <a:spLocks noGrp="1"/>
          </p:cNvSpPr>
          <p:nvPr>
            <p:ph type="title"/>
          </p:nvPr>
        </p:nvSpPr>
        <p:spPr>
          <a:xfrm>
            <a:off x="689074" y="4913918"/>
            <a:ext cx="7299225" cy="1264588"/>
          </a:xfrm>
        </p:spPr>
        <p:txBody>
          <a:bodyPr vert="horz" lIns="91440" tIns="45720" rIns="91440" bIns="45720" rtlCol="0" anchor="ctr">
            <a:normAutofit fontScale="90000"/>
          </a:bodyPr>
          <a:lstStyle/>
          <a:p>
            <a:pPr algn="r"/>
            <a:br>
              <a:rPr lang="en-US" sz="1500" dirty="0"/>
            </a:br>
            <a:r>
              <a:rPr lang="en-US" b="1" dirty="0">
                <a:latin typeface="Arial Black" panose="020B0A04020102020204" pitchFamily="34" charset="0"/>
              </a:rPr>
              <a:t>Why are men struggling?</a:t>
            </a:r>
          </a:p>
        </p:txBody>
      </p:sp>
      <p:pic>
        <p:nvPicPr>
          <p:cNvPr id="4098" name="Picture 2" descr="Grayscale Photo of Man Sitting">
            <a:extLst>
              <a:ext uri="{FF2B5EF4-FFF2-40B4-BE49-F238E27FC236}">
                <a16:creationId xmlns:a16="http://schemas.microsoft.com/office/drawing/2014/main" id="{AC478994-9FA5-4323-B94F-E333724FD8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46" b="20274"/>
          <a:stretch/>
        </p:blipFill>
        <p:spPr bwMode="auto">
          <a:xfrm>
            <a:off x="0" y="0"/>
            <a:ext cx="12192000" cy="4571990"/>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99504A-62C1-4FE1-8543-2100CEB3B6D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alpha val="80000"/>
                  </a:srgbClr>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2904721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77B57E-F5FB-4B05-B18B-AE35A6380583}"/>
              </a:ext>
            </a:extLst>
          </p:cNvPr>
          <p:cNvSpPr>
            <a:spLocks noGrp="1"/>
          </p:cNvSpPr>
          <p:nvPr>
            <p:ph type="title"/>
          </p:nvPr>
        </p:nvSpPr>
        <p:spPr>
          <a:xfrm>
            <a:off x="863029" y="1012004"/>
            <a:ext cx="3416158" cy="4795408"/>
          </a:xfrm>
        </p:spPr>
        <p:txBody>
          <a:bodyPr>
            <a:normAutofit/>
          </a:bodyPr>
          <a:lstStyle/>
          <a:p>
            <a:r>
              <a:rPr lang="en-US" b="1" dirty="0">
                <a:solidFill>
                  <a:srgbClr val="FFFFFF"/>
                </a:solidFill>
                <a:latin typeface="+mn-lt"/>
              </a:rPr>
              <a:t>Strong Men of God</a:t>
            </a:r>
            <a:br>
              <a:rPr lang="en-US" b="1" dirty="0">
                <a:solidFill>
                  <a:srgbClr val="FFFFFF"/>
                </a:solidFill>
                <a:latin typeface="+mn-lt"/>
              </a:rPr>
            </a:br>
            <a:r>
              <a:rPr lang="en-US" b="1" dirty="0">
                <a:solidFill>
                  <a:srgbClr val="FFFFFF"/>
                </a:solidFill>
                <a:latin typeface="Arial Black" panose="020B0A04020102020204" pitchFamily="34" charset="0"/>
              </a:rPr>
              <a:t>SEEK OUT</a:t>
            </a:r>
            <a:endParaRPr lang="en-US" dirty="0">
              <a:solidFill>
                <a:srgbClr val="FFFFFF"/>
              </a:solidFill>
            </a:endParaRPr>
          </a:p>
        </p:txBody>
      </p:sp>
      <p:graphicFrame>
        <p:nvGraphicFramePr>
          <p:cNvPr id="13" name="Content Placeholder 2">
            <a:extLst>
              <a:ext uri="{FF2B5EF4-FFF2-40B4-BE49-F238E27FC236}">
                <a16:creationId xmlns:a16="http://schemas.microsoft.com/office/drawing/2014/main" id="{B87CF338-41B1-4751-AF14-433410080062}"/>
              </a:ext>
            </a:extLst>
          </p:cNvPr>
          <p:cNvGraphicFramePr>
            <a:graphicFrameLocks noGrp="1"/>
          </p:cNvGraphicFramePr>
          <p:nvPr>
            <p:ph idx="1"/>
            <p:extLst>
              <p:ext uri="{D42A27DB-BD31-4B8C-83A1-F6EECF244321}">
                <p14:modId xmlns:p14="http://schemas.microsoft.com/office/powerpoint/2010/main" val="234831788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135FE6B8-2FF6-4F14-A13B-6662A966BE29}"/>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46616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612AA9-CE1F-4C09-93FD-5389442264DA}"/>
              </a:ext>
            </a:extLst>
          </p:cNvPr>
          <p:cNvSpPr>
            <a:spLocks noGrp="1"/>
          </p:cNvSpPr>
          <p:nvPr>
            <p:ph type="title"/>
          </p:nvPr>
        </p:nvSpPr>
        <p:spPr>
          <a:xfrm>
            <a:off x="612648" y="1012004"/>
            <a:ext cx="4114800" cy="4795408"/>
          </a:xfrm>
        </p:spPr>
        <p:txBody>
          <a:bodyPr>
            <a:normAutofit/>
          </a:bodyPr>
          <a:lstStyle/>
          <a:p>
            <a:r>
              <a:rPr lang="en-US" dirty="0">
                <a:solidFill>
                  <a:srgbClr val="FFFFFF"/>
                </a:solidFill>
                <a:latin typeface="Arial Black" panose="020B0A04020102020204" pitchFamily="34" charset="0"/>
              </a:rPr>
              <a:t>Presentation Outline</a:t>
            </a:r>
          </a:p>
        </p:txBody>
      </p:sp>
      <p:graphicFrame>
        <p:nvGraphicFramePr>
          <p:cNvPr id="5" name="Content Placeholder 2">
            <a:extLst>
              <a:ext uri="{FF2B5EF4-FFF2-40B4-BE49-F238E27FC236}">
                <a16:creationId xmlns:a16="http://schemas.microsoft.com/office/drawing/2014/main" id="{047EE291-F1F0-4178-8C93-41EE1F105361}"/>
              </a:ext>
            </a:extLst>
          </p:cNvPr>
          <p:cNvGraphicFramePr>
            <a:graphicFrameLocks noGrp="1"/>
          </p:cNvGraphicFramePr>
          <p:nvPr>
            <p:ph idx="1"/>
            <p:extLst>
              <p:ext uri="{D42A27DB-BD31-4B8C-83A1-F6EECF244321}">
                <p14:modId xmlns:p14="http://schemas.microsoft.com/office/powerpoint/2010/main" val="9495454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7CC5EA34-AE4E-436B-92AE-8BEE0F0D84A9}"/>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3570705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Outdoor </a:t>
            </a:r>
            <a:br>
              <a:rPr lang="en-US" b="1" dirty="0">
                <a:latin typeface="+mn-lt"/>
              </a:rPr>
            </a:br>
            <a:r>
              <a:rPr lang="en-US" b="1" dirty="0">
                <a:latin typeface="+mn-lt"/>
              </a:rPr>
              <a:t>Risk Management</a:t>
            </a:r>
          </a:p>
        </p:txBody>
      </p:sp>
      <p:pic>
        <p:nvPicPr>
          <p:cNvPr id="15364" name="Picture 4" descr="http://img.docstoccdn.com/thumb/orig/12707777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11" b="6429"/>
          <a:stretch/>
        </p:blipFill>
        <p:spPr bwMode="auto">
          <a:xfrm>
            <a:off x="2454373" y="1774170"/>
            <a:ext cx="6700780" cy="4150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2008" y="1721367"/>
            <a:ext cx="1145955" cy="646331"/>
          </a:xfrm>
          <a:prstGeom prst="rect">
            <a:avLst/>
          </a:prstGeom>
          <a:noFill/>
        </p:spPr>
        <p:txBody>
          <a:bodyPr wrap="none" rtlCol="0">
            <a:spAutoFit/>
          </a:bodyPr>
          <a:lstStyle/>
          <a:p>
            <a:r>
              <a:rPr lang="en-US" b="1" dirty="0"/>
              <a:t>Objective </a:t>
            </a:r>
          </a:p>
          <a:p>
            <a:r>
              <a:rPr lang="en-US" b="1" dirty="0"/>
              <a:t>Danger</a:t>
            </a:r>
          </a:p>
        </p:txBody>
      </p:sp>
      <p:sp>
        <p:nvSpPr>
          <p:cNvPr id="7" name="TextBox 6"/>
          <p:cNvSpPr txBox="1"/>
          <p:nvPr/>
        </p:nvSpPr>
        <p:spPr>
          <a:xfrm>
            <a:off x="8339616" y="1093749"/>
            <a:ext cx="1222899" cy="646331"/>
          </a:xfrm>
          <a:prstGeom prst="rect">
            <a:avLst/>
          </a:prstGeom>
          <a:noFill/>
        </p:spPr>
        <p:txBody>
          <a:bodyPr wrap="none" rtlCol="0">
            <a:spAutoFit/>
          </a:bodyPr>
          <a:lstStyle/>
          <a:p>
            <a:r>
              <a:rPr lang="en-US" b="1" dirty="0"/>
              <a:t>Subjective </a:t>
            </a:r>
          </a:p>
          <a:p>
            <a:r>
              <a:rPr lang="en-US" b="1" dirty="0"/>
              <a:t>Danger</a:t>
            </a:r>
          </a:p>
        </p:txBody>
      </p:sp>
      <p:sp>
        <p:nvSpPr>
          <p:cNvPr id="8" name="TextBox 7"/>
          <p:cNvSpPr txBox="1"/>
          <p:nvPr/>
        </p:nvSpPr>
        <p:spPr>
          <a:xfrm>
            <a:off x="6573253" y="702679"/>
            <a:ext cx="1065805" cy="646331"/>
          </a:xfrm>
          <a:prstGeom prst="rect">
            <a:avLst/>
          </a:prstGeom>
          <a:noFill/>
        </p:spPr>
        <p:txBody>
          <a:bodyPr wrap="none" rtlCol="0">
            <a:spAutoFit/>
          </a:bodyPr>
          <a:lstStyle/>
          <a:p>
            <a:r>
              <a:rPr lang="en-US" b="1" dirty="0"/>
              <a:t>Accident </a:t>
            </a:r>
          </a:p>
          <a:p>
            <a:r>
              <a:rPr lang="en-US" b="1" dirty="0"/>
              <a:t>Potential</a:t>
            </a:r>
          </a:p>
        </p:txBody>
      </p:sp>
      <p:pic>
        <p:nvPicPr>
          <p:cNvPr id="15368" name="Picture 8" descr="http://www.rodcollins.com/images/matterhorn-disaster-d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718" y="2873604"/>
            <a:ext cx="1514535" cy="203293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5898995" y="1286782"/>
            <a:ext cx="903249" cy="1311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370" name="Picture 10" descr="https://www.english-heritage.org.uk/content/images/blue-plaques/sporting-achievers/09-whymper-engraving.jpg"/>
          <p:cNvPicPr>
            <a:picLocks noChangeAspect="1" noChangeArrowheads="1"/>
          </p:cNvPicPr>
          <p:nvPr/>
        </p:nvPicPr>
        <p:blipFill rotWithShape="1">
          <a:blip r:embed="rId4">
            <a:extLst>
              <a:ext uri="{28A0092B-C50C-407E-A947-70E740481C1C}">
                <a14:useLocalDpi xmlns:a14="http://schemas.microsoft.com/office/drawing/2010/main" val="0"/>
              </a:ext>
            </a:extLst>
          </a:blip>
          <a:srcRect b="9560"/>
          <a:stretch/>
        </p:blipFill>
        <p:spPr bwMode="auto">
          <a:xfrm>
            <a:off x="6947999" y="2746725"/>
            <a:ext cx="1679149" cy="215981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7787573" y="1721367"/>
            <a:ext cx="695809" cy="94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374" name="Picture 14" descr="http://www.niophoto.com/wp-content/images/blog/Matterhorn-Zermatt-Snow-Fog-BW.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7872"/>
          <a:stretch/>
        </p:blipFill>
        <p:spPr bwMode="auto">
          <a:xfrm>
            <a:off x="3019847" y="2962815"/>
            <a:ext cx="1664125" cy="159619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3100039" y="2192305"/>
            <a:ext cx="451391" cy="67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38910A0-3601-4C73-AB11-F5A31E1DDFE0}"/>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1353475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Manhood </a:t>
            </a:r>
            <a:br>
              <a:rPr lang="en-US" b="1" dirty="0"/>
            </a:br>
            <a:r>
              <a:rPr lang="en-US" b="1" dirty="0"/>
              <a:t>Risk Management</a:t>
            </a:r>
          </a:p>
        </p:txBody>
      </p:sp>
      <p:pic>
        <p:nvPicPr>
          <p:cNvPr id="15364" name="Picture 4" descr="http://img.docstoccdn.com/thumb/orig/12707777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11" b="6429"/>
          <a:stretch/>
        </p:blipFill>
        <p:spPr bwMode="auto">
          <a:xfrm>
            <a:off x="2454373" y="1774170"/>
            <a:ext cx="6700780" cy="4150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2008" y="1721367"/>
            <a:ext cx="1126590" cy="646331"/>
          </a:xfrm>
          <a:prstGeom prst="rect">
            <a:avLst/>
          </a:prstGeom>
          <a:noFill/>
        </p:spPr>
        <p:txBody>
          <a:bodyPr wrap="none" rtlCol="0">
            <a:spAutoFit/>
          </a:bodyPr>
          <a:lstStyle/>
          <a:p>
            <a:r>
              <a:rPr lang="en-US" dirty="0"/>
              <a:t>Objective </a:t>
            </a:r>
          </a:p>
          <a:p>
            <a:r>
              <a:rPr lang="en-US" dirty="0"/>
              <a:t>Danger</a:t>
            </a:r>
          </a:p>
        </p:txBody>
      </p:sp>
      <p:sp>
        <p:nvSpPr>
          <p:cNvPr id="7" name="TextBox 6"/>
          <p:cNvSpPr txBox="1"/>
          <p:nvPr/>
        </p:nvSpPr>
        <p:spPr>
          <a:xfrm>
            <a:off x="8339616" y="1093749"/>
            <a:ext cx="1201932" cy="646331"/>
          </a:xfrm>
          <a:prstGeom prst="rect">
            <a:avLst/>
          </a:prstGeom>
          <a:noFill/>
        </p:spPr>
        <p:txBody>
          <a:bodyPr wrap="none" rtlCol="0">
            <a:spAutoFit/>
          </a:bodyPr>
          <a:lstStyle/>
          <a:p>
            <a:r>
              <a:rPr lang="en-US" dirty="0"/>
              <a:t>Subjective </a:t>
            </a:r>
          </a:p>
          <a:p>
            <a:r>
              <a:rPr lang="en-US" dirty="0"/>
              <a:t>Danger</a:t>
            </a:r>
          </a:p>
        </p:txBody>
      </p:sp>
      <p:sp>
        <p:nvSpPr>
          <p:cNvPr id="8" name="TextBox 7"/>
          <p:cNvSpPr txBox="1"/>
          <p:nvPr/>
        </p:nvSpPr>
        <p:spPr>
          <a:xfrm>
            <a:off x="6573253" y="702679"/>
            <a:ext cx="1052981" cy="646331"/>
          </a:xfrm>
          <a:prstGeom prst="rect">
            <a:avLst/>
          </a:prstGeom>
          <a:noFill/>
        </p:spPr>
        <p:txBody>
          <a:bodyPr wrap="none" rtlCol="0">
            <a:spAutoFit/>
          </a:bodyPr>
          <a:lstStyle/>
          <a:p>
            <a:r>
              <a:rPr lang="en-US" dirty="0"/>
              <a:t>Accident </a:t>
            </a:r>
          </a:p>
          <a:p>
            <a:r>
              <a:rPr lang="en-US" dirty="0"/>
              <a:t>Potential</a:t>
            </a:r>
          </a:p>
        </p:txBody>
      </p:sp>
      <p:cxnSp>
        <p:nvCxnSpPr>
          <p:cNvPr id="10" name="Straight Arrow Connector 9"/>
          <p:cNvCxnSpPr/>
          <p:nvPr/>
        </p:nvCxnSpPr>
        <p:spPr>
          <a:xfrm flipH="1">
            <a:off x="5898995" y="1286782"/>
            <a:ext cx="903249" cy="1311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787573" y="1721367"/>
            <a:ext cx="695809" cy="94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100039" y="2192305"/>
            <a:ext cx="451391" cy="678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652" name="Picture 4" descr="Image result for beautiful woman"/>
          <p:cNvPicPr>
            <a:picLocks noChangeAspect="1" noChangeArrowheads="1"/>
          </p:cNvPicPr>
          <p:nvPr/>
        </p:nvPicPr>
        <p:blipFill rotWithShape="1">
          <a:blip r:embed="rId3">
            <a:extLst>
              <a:ext uri="{28A0092B-C50C-407E-A947-70E740481C1C}">
                <a14:useLocalDpi xmlns:a14="http://schemas.microsoft.com/office/drawing/2010/main" val="0"/>
              </a:ext>
            </a:extLst>
          </a:blip>
          <a:srcRect r="20684"/>
          <a:stretch/>
        </p:blipFill>
        <p:spPr bwMode="auto">
          <a:xfrm>
            <a:off x="2217846" y="2980259"/>
            <a:ext cx="2335103" cy="1960735"/>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mage result for divor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7624" y="3105588"/>
            <a:ext cx="1445629" cy="1344435"/>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Image result for unhappy husband and wif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6088" y="2795698"/>
            <a:ext cx="3189962" cy="214529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69D6FA5-A463-4B5E-A49D-7E0D389962D1}"/>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310996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77B57E-F5FB-4B05-B18B-AE35A6380583}"/>
              </a:ext>
            </a:extLst>
          </p:cNvPr>
          <p:cNvSpPr>
            <a:spLocks noGrp="1"/>
          </p:cNvSpPr>
          <p:nvPr>
            <p:ph type="title"/>
          </p:nvPr>
        </p:nvSpPr>
        <p:spPr>
          <a:xfrm>
            <a:off x="863028" y="1012004"/>
            <a:ext cx="3785171" cy="4795408"/>
          </a:xfrm>
        </p:spPr>
        <p:txBody>
          <a:bodyPr>
            <a:normAutofit/>
          </a:bodyPr>
          <a:lstStyle/>
          <a:p>
            <a:r>
              <a:rPr lang="en-US" sz="3200" b="1" dirty="0">
                <a:solidFill>
                  <a:srgbClr val="FFFFFF"/>
                </a:solidFill>
                <a:latin typeface="+mn-lt"/>
              </a:rPr>
              <a:t>REDUCING MEN’S  </a:t>
            </a:r>
            <a:r>
              <a:rPr lang="en-US" sz="4800" b="1" dirty="0">
                <a:solidFill>
                  <a:srgbClr val="FFFFFF"/>
                </a:solidFill>
                <a:latin typeface="Arial Black" panose="020B0A04020102020204" pitchFamily="34" charset="0"/>
              </a:rPr>
              <a:t>“Accident Potential”</a:t>
            </a:r>
            <a:br>
              <a:rPr lang="en-US" sz="4800" b="1" dirty="0">
                <a:solidFill>
                  <a:srgbClr val="FFFFFF"/>
                </a:solidFill>
                <a:latin typeface="Arial Black" panose="020B0A04020102020204" pitchFamily="34" charset="0"/>
              </a:rPr>
            </a:br>
            <a:r>
              <a:rPr lang="en-US" dirty="0">
                <a:solidFill>
                  <a:srgbClr val="FFFFFF"/>
                </a:solidFill>
              </a:rPr>
              <a:t>through…</a:t>
            </a:r>
          </a:p>
        </p:txBody>
      </p:sp>
      <p:sp>
        <p:nvSpPr>
          <p:cNvPr id="3" name="Footer Placeholder 2">
            <a:extLst>
              <a:ext uri="{FF2B5EF4-FFF2-40B4-BE49-F238E27FC236}">
                <a16:creationId xmlns:a16="http://schemas.microsoft.com/office/drawing/2014/main" id="{135FE6B8-2FF6-4F14-A13B-6662A966BE29}"/>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13" name="Content Placeholder 2">
            <a:extLst>
              <a:ext uri="{FF2B5EF4-FFF2-40B4-BE49-F238E27FC236}">
                <a16:creationId xmlns:a16="http://schemas.microsoft.com/office/drawing/2014/main" id="{B87CF338-41B1-4751-AF14-433410080062}"/>
              </a:ext>
            </a:extLst>
          </p:cNvPr>
          <p:cNvGraphicFramePr>
            <a:graphicFrameLocks noGrp="1"/>
          </p:cNvGraphicFramePr>
          <p:nvPr>
            <p:ph idx="1"/>
            <p:extLst>
              <p:ext uri="{D42A27DB-BD31-4B8C-83A1-F6EECF244321}">
                <p14:modId xmlns:p14="http://schemas.microsoft.com/office/powerpoint/2010/main" val="362833058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582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755" y="401945"/>
            <a:ext cx="10825811" cy="1559860"/>
          </a:xfrm>
        </p:spPr>
        <p:txBody>
          <a:bodyPr>
            <a:noAutofit/>
          </a:bodyPr>
          <a:lstStyle/>
          <a:p>
            <a:pPr algn="l"/>
            <a:r>
              <a:rPr lang="en-US" sz="4800" b="1" dirty="0">
                <a:latin typeface="Arial Black" panose="020B0A04020102020204" pitchFamily="34" charset="0"/>
              </a:rPr>
              <a:t>III. Solution: Strong Men of God </a:t>
            </a:r>
            <a:endParaRPr lang="en-US" sz="48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Tree>
    <p:extLst>
      <p:ext uri="{BB962C8B-B14F-4D97-AF65-F5344CB8AC3E}">
        <p14:creationId xmlns:p14="http://schemas.microsoft.com/office/powerpoint/2010/main" val="1670065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adventured.com/wp-content/uploads/gladiator_145_4da95a905e73d632e900092a_1303089142.jpeg">
            <a:extLst>
              <a:ext uri="{FF2B5EF4-FFF2-40B4-BE49-F238E27FC236}">
                <a16:creationId xmlns:a16="http://schemas.microsoft.com/office/drawing/2014/main" id="{4EF3240E-F3E6-4008-BDAA-9CB43F2CD5A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a:stretch/>
        </p:blipFill>
        <p:spPr bwMode="auto">
          <a:xfrm>
            <a:off x="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CC6870-C306-4ABC-B69C-78DB190583BB}"/>
              </a:ext>
            </a:extLst>
          </p:cNvPr>
          <p:cNvSpPr>
            <a:spLocks noGrp="1"/>
          </p:cNvSpPr>
          <p:nvPr>
            <p:ph type="title"/>
          </p:nvPr>
        </p:nvSpPr>
        <p:spPr>
          <a:xfrm>
            <a:off x="187039" y="1429544"/>
            <a:ext cx="4364176" cy="4726276"/>
          </a:xfrm>
        </p:spPr>
        <p:txBody>
          <a:bodyPr>
            <a:normAutofit/>
          </a:bodyPr>
          <a:lstStyle/>
          <a:p>
            <a:pPr algn="r"/>
            <a:r>
              <a:rPr lang="en-US" sz="4000" b="1" dirty="0">
                <a:solidFill>
                  <a:srgbClr val="FFFFFF"/>
                </a:solidFill>
                <a:latin typeface="+mn-lt"/>
              </a:rPr>
              <a:t>Strong Men </a:t>
            </a:r>
            <a:br>
              <a:rPr lang="en-US" sz="4000" b="1" dirty="0">
                <a:solidFill>
                  <a:srgbClr val="FFFFFF"/>
                </a:solidFill>
                <a:latin typeface="+mn-lt"/>
              </a:rPr>
            </a:br>
            <a:r>
              <a:rPr lang="en-US" sz="4000" b="1" dirty="0">
                <a:solidFill>
                  <a:srgbClr val="FFFFFF"/>
                </a:solidFill>
                <a:latin typeface="+mn-lt"/>
              </a:rPr>
              <a:t>of God</a:t>
            </a:r>
            <a:endParaRPr lang="en-US" sz="4000" dirty="0">
              <a:solidFill>
                <a:srgbClr val="FFFFFF"/>
              </a:solidFill>
              <a:latin typeface="+mn-lt"/>
            </a:endParaRP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887C08-17C2-4194-B35D-DE65AD9593B7}"/>
              </a:ext>
            </a:extLst>
          </p:cNvPr>
          <p:cNvSpPr>
            <a:spLocks noGrp="1"/>
          </p:cNvSpPr>
          <p:nvPr>
            <p:ph idx="1"/>
          </p:nvPr>
        </p:nvSpPr>
        <p:spPr>
          <a:xfrm>
            <a:off x="5042037" y="1630073"/>
            <a:ext cx="5997200" cy="4726276"/>
          </a:xfrm>
        </p:spPr>
        <p:txBody>
          <a:bodyPr anchor="ctr">
            <a:normAutofit/>
          </a:bodyPr>
          <a:lstStyle/>
          <a:p>
            <a:pPr marL="0" indent="0">
              <a:buNone/>
            </a:pPr>
            <a:r>
              <a:rPr lang="en-US" i="1" dirty="0">
                <a:solidFill>
                  <a:srgbClr val="FFFFFF"/>
                </a:solidFill>
              </a:rPr>
              <a:t>Watch, stand fast in the faith, be brave, </a:t>
            </a:r>
            <a:r>
              <a:rPr lang="en-US" b="1" i="1" dirty="0">
                <a:solidFill>
                  <a:srgbClr val="FFFFFF"/>
                </a:solidFill>
              </a:rPr>
              <a:t>be strong.   </a:t>
            </a:r>
            <a:r>
              <a:rPr lang="en-US" i="1" dirty="0">
                <a:solidFill>
                  <a:srgbClr val="FFFFFF"/>
                </a:solidFill>
              </a:rPr>
              <a:t>~I Corinthians 16:13</a:t>
            </a:r>
            <a:br>
              <a:rPr lang="en-US" i="1" dirty="0">
                <a:solidFill>
                  <a:srgbClr val="FFFFFF"/>
                </a:solidFill>
              </a:rPr>
            </a:br>
            <a:endParaRPr lang="en-US" dirty="0">
              <a:solidFill>
                <a:srgbClr val="FFFFFF"/>
              </a:solidFill>
            </a:endParaRPr>
          </a:p>
        </p:txBody>
      </p:sp>
      <p:sp>
        <p:nvSpPr>
          <p:cNvPr id="4" name="Footer Placeholder 3">
            <a:extLst>
              <a:ext uri="{FF2B5EF4-FFF2-40B4-BE49-F238E27FC236}">
                <a16:creationId xmlns:a16="http://schemas.microsoft.com/office/drawing/2014/main" id="{EBEC0219-2CFC-4F6F-A51A-6A0755EFC532}"/>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216935891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1BBACD-79FF-422E-A165-50DA94715336}"/>
              </a:ext>
            </a:extLst>
          </p:cNvPr>
          <p:cNvSpPr>
            <a:spLocks noGrp="1"/>
          </p:cNvSpPr>
          <p:nvPr>
            <p:ph type="title"/>
          </p:nvPr>
        </p:nvSpPr>
        <p:spPr>
          <a:xfrm>
            <a:off x="863029" y="1012004"/>
            <a:ext cx="3416158" cy="4795408"/>
          </a:xfrm>
        </p:spPr>
        <p:txBody>
          <a:bodyPr>
            <a:normAutofit/>
          </a:bodyPr>
          <a:lstStyle/>
          <a:p>
            <a:r>
              <a:rPr lang="en-US" dirty="0">
                <a:solidFill>
                  <a:srgbClr val="FFFFFF"/>
                </a:solidFill>
                <a:latin typeface="Arial Black" panose="020B0A04020102020204" pitchFamily="34" charset="0"/>
              </a:rPr>
              <a:t>Character Traits </a:t>
            </a:r>
            <a:r>
              <a:rPr lang="en-US" dirty="0">
                <a:solidFill>
                  <a:srgbClr val="FFFFFF"/>
                </a:solidFill>
                <a:latin typeface="+mn-lt"/>
              </a:rPr>
              <a:t>of Strong Men of God</a:t>
            </a:r>
            <a:br>
              <a:rPr lang="en-US" dirty="0">
                <a:solidFill>
                  <a:srgbClr val="FFFFFF"/>
                </a:solidFill>
                <a:latin typeface="+mn-lt"/>
              </a:rPr>
            </a:br>
            <a:endParaRPr lang="en-US" dirty="0">
              <a:solidFill>
                <a:srgbClr val="FFFFFF"/>
              </a:solidFill>
              <a:latin typeface="+mn-lt"/>
            </a:endParaRPr>
          </a:p>
        </p:txBody>
      </p:sp>
      <p:graphicFrame>
        <p:nvGraphicFramePr>
          <p:cNvPr id="5" name="Content Placeholder 2">
            <a:extLst>
              <a:ext uri="{FF2B5EF4-FFF2-40B4-BE49-F238E27FC236}">
                <a16:creationId xmlns:a16="http://schemas.microsoft.com/office/drawing/2014/main" id="{65ECD574-8C82-4337-AAD7-99E29D3EBDC1}"/>
              </a:ext>
            </a:extLst>
          </p:cNvPr>
          <p:cNvGraphicFramePr>
            <a:graphicFrameLocks noGrp="1"/>
          </p:cNvGraphicFramePr>
          <p:nvPr>
            <p:ph idx="1"/>
            <p:extLst>
              <p:ext uri="{D42A27DB-BD31-4B8C-83A1-F6EECF244321}">
                <p14:modId xmlns:p14="http://schemas.microsoft.com/office/powerpoint/2010/main" val="2551545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90FCFE1-FAA3-4CF7-AB7D-976F964CBD4F}"/>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329314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MPASS">
            <a:extLst>
              <a:ext uri="{FF2B5EF4-FFF2-40B4-BE49-F238E27FC236}">
                <a16:creationId xmlns:a16="http://schemas.microsoft.com/office/drawing/2014/main" id="{D21E030E-DB6E-460E-9892-83ACF2C1D12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3392" r="-1"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1036" y="646493"/>
            <a:ext cx="4803636" cy="967725"/>
          </a:xfrm>
        </p:spPr>
        <p:txBody>
          <a:bodyPr>
            <a:noAutofit/>
          </a:bodyPr>
          <a:lstStyle/>
          <a:p>
            <a:r>
              <a:rPr lang="en-US" sz="3600" b="1" dirty="0">
                <a:solidFill>
                  <a:srgbClr val="000000"/>
                </a:solidFill>
                <a:latin typeface="Baskerville Old Face" panose="02020602080505020303" pitchFamily="18" charset="0"/>
              </a:rPr>
              <a:t>WANTED: </a:t>
            </a:r>
            <a:br>
              <a:rPr lang="en-US" sz="3600" b="1" dirty="0">
                <a:solidFill>
                  <a:srgbClr val="000000"/>
                </a:solidFill>
                <a:latin typeface="Baskerville Old Face" panose="02020602080505020303" pitchFamily="18" charset="0"/>
              </a:rPr>
            </a:br>
            <a:r>
              <a:rPr lang="en-US" sz="3600" b="1" dirty="0">
                <a:solidFill>
                  <a:srgbClr val="000000"/>
                </a:solidFill>
                <a:latin typeface="Baskerville Old Face" panose="02020602080505020303" pitchFamily="18" charset="0"/>
              </a:rPr>
              <a:t>Men of Integrity</a:t>
            </a:r>
          </a:p>
        </p:txBody>
      </p:sp>
      <p:sp>
        <p:nvSpPr>
          <p:cNvPr id="3" name="Content Placeholder 2"/>
          <p:cNvSpPr>
            <a:spLocks noGrp="1"/>
          </p:cNvSpPr>
          <p:nvPr>
            <p:ph idx="1"/>
          </p:nvPr>
        </p:nvSpPr>
        <p:spPr>
          <a:xfrm>
            <a:off x="851036" y="2032883"/>
            <a:ext cx="4706803" cy="4186942"/>
          </a:xfrm>
        </p:spPr>
        <p:txBody>
          <a:bodyPr anchor="ctr">
            <a:normAutofit fontScale="92500" lnSpcReduction="10000"/>
          </a:bodyPr>
          <a:lstStyle/>
          <a:p>
            <a:pPr marL="0" indent="0">
              <a:buNone/>
            </a:pPr>
            <a:r>
              <a:rPr lang="en-US" sz="4300" dirty="0">
                <a:solidFill>
                  <a:srgbClr val="000000"/>
                </a:solidFill>
                <a:latin typeface="Baskerville Old Face" panose="02020602080505020303" pitchFamily="18" charset="0"/>
              </a:rPr>
              <a:t>“</a:t>
            </a:r>
            <a:r>
              <a:rPr lang="en-US" sz="4300" b="1" dirty="0">
                <a:solidFill>
                  <a:srgbClr val="000000"/>
                </a:solidFill>
                <a:latin typeface="Baskerville Old Face" panose="02020602080505020303" pitchFamily="18" charset="0"/>
              </a:rPr>
              <a:t>The greatest want </a:t>
            </a:r>
            <a:r>
              <a:rPr lang="en-US" dirty="0">
                <a:solidFill>
                  <a:srgbClr val="000000"/>
                </a:solidFill>
                <a:latin typeface="Baskerville Old Face" panose="02020602080505020303" pitchFamily="18" charset="0"/>
              </a:rPr>
              <a:t>of the world is the want of men-- men who will not be bought or sold, men who in their inmost souls are true and honest, men who do not fear to call sin by its right name, men whose conscience is as true to duty as the needle to the pole, men who will stand for the right though the heavens fall.”</a:t>
            </a:r>
            <a:r>
              <a:rPr lang="en-US" dirty="0">
                <a:solidFill>
                  <a:srgbClr val="000000"/>
                </a:solidFill>
              </a:rPr>
              <a:t>			</a:t>
            </a:r>
            <a:r>
              <a:rPr lang="en-US" dirty="0">
                <a:solidFill>
                  <a:srgbClr val="000000"/>
                </a:solidFill>
                <a:latin typeface="Baskerville Old Face" panose="02020602080505020303" pitchFamily="18" charset="0"/>
              </a:rPr>
              <a:t>Education, p. 57</a:t>
            </a:r>
          </a:p>
          <a:p>
            <a:pPr marL="0" indent="0">
              <a:buNone/>
            </a:pPr>
            <a:endParaRPr lang="en-US" sz="2000" dirty="0">
              <a:solidFill>
                <a:srgbClr val="000000"/>
              </a:solidFill>
              <a:latin typeface="Baskerville Old Face" panose="02020602080505020303" pitchFamily="18" charset="0"/>
            </a:endParaRPr>
          </a:p>
        </p:txBody>
      </p:sp>
      <p:sp>
        <p:nvSpPr>
          <p:cNvPr id="4" name="Footer Placeholder 3">
            <a:extLst>
              <a:ext uri="{FF2B5EF4-FFF2-40B4-BE49-F238E27FC236}">
                <a16:creationId xmlns:a16="http://schemas.microsoft.com/office/drawing/2014/main" id="{840A98CE-75D6-49AB-8858-D498D3323AA3}"/>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76918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aby Sitting on Man's Shoulder">
            <a:extLst>
              <a:ext uri="{FF2B5EF4-FFF2-40B4-BE49-F238E27FC236}">
                <a16:creationId xmlns:a16="http://schemas.microsoft.com/office/drawing/2014/main" id="{76C5F322-4A2F-44F3-9435-9C557500A4D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5467" r="22297"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347A911-ED5B-43BE-9432-ED8B960759F9}"/>
              </a:ext>
            </a:extLst>
          </p:cNvPr>
          <p:cNvSpPr>
            <a:spLocks noGrp="1"/>
          </p:cNvSpPr>
          <p:nvPr>
            <p:ph type="title"/>
          </p:nvPr>
        </p:nvSpPr>
        <p:spPr>
          <a:xfrm>
            <a:off x="804998" y="798445"/>
            <a:ext cx="4803636" cy="1311664"/>
          </a:xfrm>
        </p:spPr>
        <p:txBody>
          <a:bodyPr>
            <a:normAutofit/>
          </a:bodyPr>
          <a:lstStyle/>
          <a:p>
            <a:r>
              <a:rPr lang="en-US" sz="3600" b="1" dirty="0">
                <a:solidFill>
                  <a:srgbClr val="000000"/>
                </a:solidFill>
                <a:latin typeface="Baskerville Old Face" panose="02020602080505020303" pitchFamily="18" charset="0"/>
              </a:rPr>
              <a:t>Wanted:</a:t>
            </a:r>
            <a:br>
              <a:rPr lang="en-US" sz="3600" b="1" dirty="0">
                <a:solidFill>
                  <a:srgbClr val="000000"/>
                </a:solidFill>
                <a:latin typeface="Baskerville Old Face" panose="02020602080505020303" pitchFamily="18" charset="0"/>
              </a:rPr>
            </a:br>
            <a:r>
              <a:rPr lang="en-US" sz="3600" b="1" dirty="0">
                <a:solidFill>
                  <a:srgbClr val="000000"/>
                </a:solidFill>
                <a:latin typeface="Baskerville Old Face" panose="02020602080505020303" pitchFamily="18" charset="0"/>
              </a:rPr>
              <a:t>Men of Integrity</a:t>
            </a:r>
          </a:p>
        </p:txBody>
      </p:sp>
      <p:sp>
        <p:nvSpPr>
          <p:cNvPr id="3" name="Content Placeholder 2">
            <a:extLst>
              <a:ext uri="{FF2B5EF4-FFF2-40B4-BE49-F238E27FC236}">
                <a16:creationId xmlns:a16="http://schemas.microsoft.com/office/drawing/2014/main" id="{A363048D-DA17-4155-881F-C288C65FE0A8}"/>
              </a:ext>
            </a:extLst>
          </p:cNvPr>
          <p:cNvSpPr>
            <a:spLocks noGrp="1"/>
          </p:cNvSpPr>
          <p:nvPr>
            <p:ph idx="1"/>
          </p:nvPr>
        </p:nvSpPr>
        <p:spPr>
          <a:xfrm>
            <a:off x="901831" y="2448428"/>
            <a:ext cx="4706803" cy="2299464"/>
          </a:xfrm>
        </p:spPr>
        <p:txBody>
          <a:bodyPr anchor="ctr">
            <a:normAutofit lnSpcReduction="10000"/>
          </a:bodyPr>
          <a:lstStyle/>
          <a:p>
            <a:pPr marL="0" indent="0">
              <a:buNone/>
            </a:pPr>
            <a:r>
              <a:rPr lang="en-US" dirty="0">
                <a:solidFill>
                  <a:srgbClr val="000000"/>
                </a:solidFill>
                <a:latin typeface="Baskerville Old Face" panose="02020602080505020303" pitchFamily="18" charset="0"/>
              </a:rPr>
              <a:t>The righteous man </a:t>
            </a:r>
            <a:r>
              <a:rPr lang="en-US" sz="4800" b="1" dirty="0">
                <a:solidFill>
                  <a:srgbClr val="000000"/>
                </a:solidFill>
                <a:latin typeface="Baskerville Old Face" panose="02020602080505020303" pitchFamily="18" charset="0"/>
              </a:rPr>
              <a:t>walks with integrity</a:t>
            </a:r>
            <a:r>
              <a:rPr lang="en-US" dirty="0">
                <a:solidFill>
                  <a:srgbClr val="000000"/>
                </a:solidFill>
                <a:latin typeface="Baskerville Old Face" panose="02020602080505020303" pitchFamily="18" charset="0"/>
              </a:rPr>
              <a:t>; blessed are his children after him. </a:t>
            </a:r>
          </a:p>
          <a:p>
            <a:pPr marL="0" indent="0">
              <a:buNone/>
            </a:pPr>
            <a:r>
              <a:rPr lang="en-US" dirty="0">
                <a:solidFill>
                  <a:srgbClr val="000000"/>
                </a:solidFill>
                <a:latin typeface="Baskerville Old Face" panose="02020602080505020303" pitchFamily="18" charset="0"/>
              </a:rPr>
              <a:t>                      Proverbs 20:7</a:t>
            </a:r>
          </a:p>
        </p:txBody>
      </p:sp>
      <p:sp>
        <p:nvSpPr>
          <p:cNvPr id="4" name="Footer Placeholder 3">
            <a:extLst>
              <a:ext uri="{FF2B5EF4-FFF2-40B4-BE49-F238E27FC236}">
                <a16:creationId xmlns:a16="http://schemas.microsoft.com/office/drawing/2014/main" id="{DAEB020C-839A-49BF-A3C3-855E8A58DD9B}"/>
              </a:ext>
            </a:extLst>
          </p:cNvPr>
          <p:cNvSpPr>
            <a:spLocks noGrp="1"/>
          </p:cNvSpPr>
          <p:nvPr>
            <p:ph type="ftr" sz="quarter" idx="11"/>
          </p:nvPr>
        </p:nvSpPr>
        <p:spPr>
          <a:xfrm>
            <a:off x="805661" y="6223702"/>
            <a:ext cx="6584750" cy="314067"/>
          </a:xfrm>
        </p:spPr>
        <p:txBody>
          <a:bodyPr>
            <a:normAutofit/>
          </a:bodyPr>
          <a:lstStyle/>
          <a:p>
            <a:pPr algn="l">
              <a:spcAft>
                <a:spcPts val="600"/>
              </a:spcAft>
            </a:pPr>
            <a:r>
              <a:rPr lang="en-US" sz="1100">
                <a:solidFill>
                  <a:srgbClr val="898989"/>
                </a:solidFill>
              </a:rPr>
              <a:t>Blueprint for Men, Inc. (c) 2019</a:t>
            </a:r>
          </a:p>
        </p:txBody>
      </p:sp>
    </p:spTree>
    <p:extLst>
      <p:ext uri="{BB962C8B-B14F-4D97-AF65-F5344CB8AC3E}">
        <p14:creationId xmlns:p14="http://schemas.microsoft.com/office/powerpoint/2010/main" val="2488972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id="{8FE4785E-6053-4CF6-A879-CED65DF5D29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0722" r="17042"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sz="3600" b="1" dirty="0">
                <a:solidFill>
                  <a:srgbClr val="000000"/>
                </a:solidFill>
                <a:latin typeface="Baskerville Old Face" panose="02020602080505020303" pitchFamily="18" charset="0"/>
              </a:rPr>
              <a:t>WANTED: </a:t>
            </a:r>
            <a:br>
              <a:rPr lang="en-US" sz="3600" b="1" dirty="0">
                <a:solidFill>
                  <a:srgbClr val="000000"/>
                </a:solidFill>
                <a:latin typeface="Baskerville Old Face" panose="02020602080505020303" pitchFamily="18" charset="0"/>
              </a:rPr>
            </a:br>
            <a:r>
              <a:rPr lang="en-US" sz="3600" b="1" dirty="0">
                <a:solidFill>
                  <a:srgbClr val="000000"/>
                </a:solidFill>
                <a:latin typeface="Baskerville Old Face" panose="02020602080505020303" pitchFamily="18" charset="0"/>
              </a:rPr>
              <a:t>Strong Family Leaders</a:t>
            </a:r>
          </a:p>
        </p:txBody>
      </p:sp>
      <p:sp>
        <p:nvSpPr>
          <p:cNvPr id="3" name="Content Placeholder 2"/>
          <p:cNvSpPr>
            <a:spLocks noGrp="1"/>
          </p:cNvSpPr>
          <p:nvPr>
            <p:ph idx="1"/>
          </p:nvPr>
        </p:nvSpPr>
        <p:spPr>
          <a:xfrm>
            <a:off x="804997" y="2272143"/>
            <a:ext cx="4706803" cy="3788830"/>
          </a:xfrm>
        </p:spPr>
        <p:txBody>
          <a:bodyPr anchor="ctr">
            <a:normAutofit fontScale="92500"/>
          </a:bodyPr>
          <a:lstStyle/>
          <a:p>
            <a:pPr marL="0" indent="0">
              <a:buNone/>
            </a:pPr>
            <a:r>
              <a:rPr lang="en-US" dirty="0">
                <a:solidFill>
                  <a:srgbClr val="000000"/>
                </a:solidFill>
                <a:latin typeface="Baskerville Old Face" panose="02020602080505020303" pitchFamily="18" charset="0"/>
              </a:rPr>
              <a:t>The </a:t>
            </a:r>
            <a:r>
              <a:rPr lang="en-US" sz="4000" b="1" dirty="0">
                <a:solidFill>
                  <a:srgbClr val="000000"/>
                </a:solidFill>
                <a:latin typeface="Baskerville Old Face" panose="02020602080505020303" pitchFamily="18" charset="0"/>
              </a:rPr>
              <a:t>greatest evidence </a:t>
            </a:r>
            <a:r>
              <a:rPr lang="en-US" dirty="0">
                <a:solidFill>
                  <a:srgbClr val="000000"/>
                </a:solidFill>
                <a:latin typeface="Baskerville Old Face" panose="02020602080505020303" pitchFamily="18" charset="0"/>
              </a:rPr>
              <a:t>of the power of Christianity that can be presented to the world is a </a:t>
            </a:r>
            <a:r>
              <a:rPr lang="en-US" sz="3600" b="1" dirty="0">
                <a:solidFill>
                  <a:srgbClr val="000000"/>
                </a:solidFill>
                <a:latin typeface="Baskerville Old Face" panose="02020602080505020303" pitchFamily="18" charset="0"/>
              </a:rPr>
              <a:t>well-ordered, well-disciplined family</a:t>
            </a:r>
            <a:r>
              <a:rPr lang="en-US" dirty="0">
                <a:solidFill>
                  <a:srgbClr val="000000"/>
                </a:solidFill>
                <a:latin typeface="Baskerville Old Face" panose="02020602080505020303" pitchFamily="18" charset="0"/>
              </a:rPr>
              <a:t>. This will recommend the truth as nothing else can, for it is a living witness of its practical power upon the heart.	Adventist Home, p. 32</a:t>
            </a:r>
          </a:p>
        </p:txBody>
      </p:sp>
      <p:sp>
        <p:nvSpPr>
          <p:cNvPr id="4" name="Footer Placeholder 3">
            <a:extLst>
              <a:ext uri="{FF2B5EF4-FFF2-40B4-BE49-F238E27FC236}">
                <a16:creationId xmlns:a16="http://schemas.microsoft.com/office/drawing/2014/main" id="{7B272FC8-E18A-4E85-AEB2-236B4A6F9B2B}"/>
              </a:ext>
            </a:extLst>
          </p:cNvPr>
          <p:cNvSpPr>
            <a:spLocks noGrp="1"/>
          </p:cNvSpPr>
          <p:nvPr>
            <p:ph type="ftr" sz="quarter" idx="11"/>
          </p:nvPr>
        </p:nvSpPr>
        <p:spPr>
          <a:xfrm>
            <a:off x="805661" y="6223702"/>
            <a:ext cx="6584750" cy="314067"/>
          </a:xfrm>
        </p:spPr>
        <p:txBody>
          <a:bodyPr>
            <a:normAutofit/>
          </a:bodyPr>
          <a:lstStyle/>
          <a:p>
            <a:pPr algn="l">
              <a:spcAft>
                <a:spcPts val="600"/>
              </a:spcAft>
            </a:pPr>
            <a:r>
              <a:rPr lang="en-US" sz="1100">
                <a:solidFill>
                  <a:srgbClr val="898989"/>
                </a:solidFill>
              </a:rPr>
              <a:t>Blueprint for Men, Inc. (c) 2019</a:t>
            </a:r>
          </a:p>
        </p:txBody>
      </p:sp>
    </p:spTree>
    <p:extLst>
      <p:ext uri="{BB962C8B-B14F-4D97-AF65-F5344CB8AC3E}">
        <p14:creationId xmlns:p14="http://schemas.microsoft.com/office/powerpoint/2010/main" val="3516167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Man in Black Jacket Beside Boy in Pink Jacket Holding Plush Toy during Daytime">
            <a:extLst>
              <a:ext uri="{FF2B5EF4-FFF2-40B4-BE49-F238E27FC236}">
                <a16:creationId xmlns:a16="http://schemas.microsoft.com/office/drawing/2014/main" id="{79CC4E4B-8BEF-4DC4-B47A-82706ECBBA01}"/>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5719" r="22045"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A0252CCB-27BA-4C27-9199-DE21AE898CD2}"/>
              </a:ext>
            </a:extLst>
          </p:cNvPr>
          <p:cNvSpPr>
            <a:spLocks noGrp="1"/>
          </p:cNvSpPr>
          <p:nvPr>
            <p:ph type="title"/>
          </p:nvPr>
        </p:nvSpPr>
        <p:spPr>
          <a:xfrm>
            <a:off x="804998" y="798445"/>
            <a:ext cx="4803636" cy="1311664"/>
          </a:xfrm>
        </p:spPr>
        <p:txBody>
          <a:bodyPr>
            <a:normAutofit/>
          </a:bodyPr>
          <a:lstStyle/>
          <a:p>
            <a:r>
              <a:rPr lang="en-US" sz="3600" b="1" dirty="0">
                <a:solidFill>
                  <a:srgbClr val="000000"/>
                </a:solidFill>
                <a:latin typeface="Baskerville Old Face" panose="02020602080505020303" pitchFamily="18" charset="0"/>
              </a:rPr>
              <a:t>Wanted:</a:t>
            </a:r>
            <a:br>
              <a:rPr lang="en-US" sz="3600" dirty="0">
                <a:solidFill>
                  <a:srgbClr val="000000"/>
                </a:solidFill>
                <a:latin typeface="Baskerville Old Face" panose="02020602080505020303" pitchFamily="18" charset="0"/>
              </a:rPr>
            </a:br>
            <a:r>
              <a:rPr lang="en-US" sz="3600" b="1" dirty="0">
                <a:solidFill>
                  <a:srgbClr val="000000"/>
                </a:solidFill>
                <a:latin typeface="Baskerville Old Face" panose="02020602080505020303" pitchFamily="18" charset="0"/>
              </a:rPr>
              <a:t>Strong Family Leaders</a:t>
            </a:r>
          </a:p>
        </p:txBody>
      </p:sp>
      <p:sp>
        <p:nvSpPr>
          <p:cNvPr id="3" name="Content Placeholder 2">
            <a:extLst>
              <a:ext uri="{FF2B5EF4-FFF2-40B4-BE49-F238E27FC236}">
                <a16:creationId xmlns:a16="http://schemas.microsoft.com/office/drawing/2014/main" id="{9552F7B9-F2D8-4665-B06D-6FE90D41ACBD}"/>
              </a:ext>
            </a:extLst>
          </p:cNvPr>
          <p:cNvSpPr>
            <a:spLocks noGrp="1"/>
          </p:cNvSpPr>
          <p:nvPr>
            <p:ph idx="1"/>
          </p:nvPr>
        </p:nvSpPr>
        <p:spPr>
          <a:xfrm>
            <a:off x="804997" y="2272143"/>
            <a:ext cx="4706803" cy="3788830"/>
          </a:xfrm>
        </p:spPr>
        <p:txBody>
          <a:bodyPr anchor="ctr">
            <a:normAutofit/>
          </a:bodyPr>
          <a:lstStyle/>
          <a:p>
            <a:pPr marL="0" indent="0">
              <a:buNone/>
            </a:pPr>
            <a:r>
              <a:rPr lang="en-US" sz="3600" b="1" dirty="0">
                <a:solidFill>
                  <a:srgbClr val="000000"/>
                </a:solidFill>
                <a:latin typeface="Baskerville Old Face" panose="02020602080505020303" pitchFamily="18" charset="0"/>
              </a:rPr>
              <a:t>Fathers</a:t>
            </a:r>
            <a:r>
              <a:rPr lang="en-US" dirty="0">
                <a:solidFill>
                  <a:srgbClr val="000000"/>
                </a:solidFill>
                <a:latin typeface="Baskerville Old Face" panose="02020602080505020303" pitchFamily="18" charset="0"/>
              </a:rPr>
              <a:t>, do not exasperate your children; instead, bring them up in the</a:t>
            </a:r>
            <a:r>
              <a:rPr lang="en-US" b="1" dirty="0">
                <a:solidFill>
                  <a:srgbClr val="000000"/>
                </a:solidFill>
                <a:latin typeface="Baskerville Old Face" panose="02020602080505020303" pitchFamily="18" charset="0"/>
              </a:rPr>
              <a:t> </a:t>
            </a:r>
            <a:r>
              <a:rPr lang="en-US" sz="3600" b="1" dirty="0">
                <a:solidFill>
                  <a:srgbClr val="000000"/>
                </a:solidFill>
                <a:latin typeface="Baskerville Old Face" panose="02020602080505020303" pitchFamily="18" charset="0"/>
              </a:rPr>
              <a:t>training </a:t>
            </a:r>
            <a:r>
              <a:rPr lang="en-US" dirty="0">
                <a:solidFill>
                  <a:srgbClr val="000000"/>
                </a:solidFill>
                <a:latin typeface="Baskerville Old Face" panose="02020602080505020303" pitchFamily="18" charset="0"/>
              </a:rPr>
              <a:t>and</a:t>
            </a:r>
            <a:r>
              <a:rPr lang="en-US" b="1" dirty="0">
                <a:solidFill>
                  <a:srgbClr val="000000"/>
                </a:solidFill>
                <a:latin typeface="Baskerville Old Face" panose="02020602080505020303" pitchFamily="18" charset="0"/>
              </a:rPr>
              <a:t> </a:t>
            </a:r>
            <a:r>
              <a:rPr lang="en-US" sz="3600" b="1" dirty="0">
                <a:solidFill>
                  <a:srgbClr val="000000"/>
                </a:solidFill>
                <a:latin typeface="Baskerville Old Face" panose="02020602080505020303" pitchFamily="18" charset="0"/>
              </a:rPr>
              <a:t>instruction</a:t>
            </a:r>
            <a:r>
              <a:rPr lang="en-US" b="1" dirty="0">
                <a:solidFill>
                  <a:srgbClr val="000000"/>
                </a:solidFill>
                <a:latin typeface="Baskerville Old Face" panose="02020602080505020303" pitchFamily="18" charset="0"/>
              </a:rPr>
              <a:t> </a:t>
            </a:r>
            <a:r>
              <a:rPr lang="en-US" dirty="0">
                <a:solidFill>
                  <a:srgbClr val="000000"/>
                </a:solidFill>
                <a:latin typeface="Baskerville Old Face" panose="02020602080505020303" pitchFamily="18" charset="0"/>
              </a:rPr>
              <a:t>of the Lord.  </a:t>
            </a:r>
          </a:p>
          <a:p>
            <a:pPr marL="0" indent="0">
              <a:buNone/>
            </a:pPr>
            <a:r>
              <a:rPr lang="en-US" dirty="0">
                <a:solidFill>
                  <a:srgbClr val="000000"/>
                </a:solidFill>
                <a:latin typeface="Baskerville Old Face" panose="02020602080505020303" pitchFamily="18" charset="0"/>
              </a:rPr>
              <a:t>                 Ephesians 6:1-4</a:t>
            </a:r>
          </a:p>
        </p:txBody>
      </p:sp>
      <p:sp>
        <p:nvSpPr>
          <p:cNvPr id="4" name="Footer Placeholder 3">
            <a:extLst>
              <a:ext uri="{FF2B5EF4-FFF2-40B4-BE49-F238E27FC236}">
                <a16:creationId xmlns:a16="http://schemas.microsoft.com/office/drawing/2014/main" id="{168B0B8B-CB4A-495D-ACBE-FC6ADCA3172B}"/>
              </a:ext>
            </a:extLst>
          </p:cNvPr>
          <p:cNvSpPr>
            <a:spLocks noGrp="1"/>
          </p:cNvSpPr>
          <p:nvPr>
            <p:ph type="ftr" sz="quarter" idx="11"/>
          </p:nvPr>
        </p:nvSpPr>
        <p:spPr>
          <a:xfrm>
            <a:off x="805661" y="6223702"/>
            <a:ext cx="6584750" cy="314067"/>
          </a:xfrm>
        </p:spPr>
        <p:txBody>
          <a:bodyPr>
            <a:normAutofit/>
          </a:bodyPr>
          <a:lstStyle/>
          <a:p>
            <a:pPr algn="l">
              <a:spcAft>
                <a:spcPts val="600"/>
              </a:spcAft>
            </a:pPr>
            <a:r>
              <a:rPr lang="en-US" sz="1100">
                <a:solidFill>
                  <a:srgbClr val="898989"/>
                </a:solidFill>
              </a:rPr>
              <a:t>Blueprint for Men, Inc. (c) 2019</a:t>
            </a:r>
          </a:p>
        </p:txBody>
      </p:sp>
    </p:spTree>
    <p:extLst>
      <p:ext uri="{BB962C8B-B14F-4D97-AF65-F5344CB8AC3E}">
        <p14:creationId xmlns:p14="http://schemas.microsoft.com/office/powerpoint/2010/main" val="117729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755" y="401945"/>
            <a:ext cx="10825811" cy="1559860"/>
          </a:xfrm>
        </p:spPr>
        <p:txBody>
          <a:bodyPr>
            <a:noAutofit/>
          </a:bodyPr>
          <a:lstStyle/>
          <a:p>
            <a:pPr algn="l"/>
            <a:r>
              <a:rPr lang="en-US" sz="4800" b="1" dirty="0">
                <a:latin typeface="Arial Black" panose="020B0A04020102020204" pitchFamily="34" charset="0"/>
              </a:rPr>
              <a:t>I. Story: The Manhood Journey</a:t>
            </a:r>
            <a:endParaRPr lang="en-US" sz="24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Tree>
    <p:extLst>
      <p:ext uri="{BB962C8B-B14F-4D97-AF65-F5344CB8AC3E}">
        <p14:creationId xmlns:p14="http://schemas.microsoft.com/office/powerpoint/2010/main" val="1191766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8E2D2A2-AD27-4F75-AC7D-C3821C97420A}"/>
              </a:ext>
            </a:extLst>
          </p:cNvPr>
          <p:cNvSpPr txBox="1"/>
          <p:nvPr/>
        </p:nvSpPr>
        <p:spPr>
          <a:xfrm>
            <a:off x="349102" y="1549695"/>
            <a:ext cx="3925186" cy="3758609"/>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600" dirty="0">
                <a:solidFill>
                  <a:srgbClr val="FFFFFF"/>
                </a:solidFill>
                <a:latin typeface="Arial Black" panose="020B0A04020102020204" pitchFamily="34" charset="0"/>
                <a:ea typeface="+mj-ea"/>
                <a:cs typeface="+mj-cs"/>
              </a:rPr>
              <a:t>MEN’S MINISTRY</a:t>
            </a:r>
          </a:p>
        </p:txBody>
      </p:sp>
      <p:graphicFrame>
        <p:nvGraphicFramePr>
          <p:cNvPr id="5" name="Content Placeholder 2">
            <a:extLst>
              <a:ext uri="{FF2B5EF4-FFF2-40B4-BE49-F238E27FC236}">
                <a16:creationId xmlns:a16="http://schemas.microsoft.com/office/drawing/2014/main" id="{6FFA641D-899B-48D3-BE7F-52F05DB232EA}"/>
              </a:ext>
            </a:extLst>
          </p:cNvPr>
          <p:cNvGraphicFramePr>
            <a:graphicFrameLocks noGrp="1"/>
          </p:cNvGraphicFramePr>
          <p:nvPr>
            <p:ph idx="1"/>
            <p:extLst>
              <p:ext uri="{D42A27DB-BD31-4B8C-83A1-F6EECF244321}">
                <p14:modId xmlns:p14="http://schemas.microsoft.com/office/powerpoint/2010/main" val="1265438987"/>
              </p:ext>
            </p:extLst>
          </p:nvPr>
        </p:nvGraphicFramePr>
        <p:xfrm>
          <a:off x="4038599" y="428625"/>
          <a:ext cx="7458075" cy="568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E29D253F-7C48-4F2F-B22B-471960E27874}"/>
              </a:ext>
            </a:extLst>
          </p:cNvPr>
          <p:cNvSpPr>
            <a:spLocks noGrp="1"/>
          </p:cNvSpPr>
          <p:nvPr>
            <p:ph type="ftr" sz="quarter" idx="11"/>
          </p:nvPr>
        </p:nvSpPr>
        <p:spPr/>
        <p:txBody>
          <a:bodyPr/>
          <a:lstStyle/>
          <a:p>
            <a:r>
              <a:rPr lang="en-US"/>
              <a:t>Blueprint for Men, Inc. (c) 2019</a:t>
            </a:r>
          </a:p>
        </p:txBody>
      </p:sp>
      <p:pic>
        <p:nvPicPr>
          <p:cNvPr id="6" name="Graphic 5" descr="Group success">
            <a:extLst>
              <a:ext uri="{FF2B5EF4-FFF2-40B4-BE49-F238E27FC236}">
                <a16:creationId xmlns:a16="http://schemas.microsoft.com/office/drawing/2014/main" id="{153EE769-672E-4170-8F44-C5B9FD1803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53983" y="5317980"/>
            <a:ext cx="729671" cy="729671"/>
          </a:xfrm>
          <a:prstGeom prst="rect">
            <a:avLst/>
          </a:prstGeom>
        </p:spPr>
      </p:pic>
      <p:pic>
        <p:nvPicPr>
          <p:cNvPr id="8" name="Graphic 7" descr="Group success">
            <a:extLst>
              <a:ext uri="{FF2B5EF4-FFF2-40B4-BE49-F238E27FC236}">
                <a16:creationId xmlns:a16="http://schemas.microsoft.com/office/drawing/2014/main" id="{527B9CAA-4CCD-4453-9547-31E846E386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60155" y="5285509"/>
            <a:ext cx="729671" cy="729671"/>
          </a:xfrm>
          <a:prstGeom prst="rect">
            <a:avLst/>
          </a:prstGeom>
        </p:spPr>
      </p:pic>
      <p:pic>
        <p:nvPicPr>
          <p:cNvPr id="9" name="Graphic 8" descr="Family with two children">
            <a:extLst>
              <a:ext uri="{FF2B5EF4-FFF2-40B4-BE49-F238E27FC236}">
                <a16:creationId xmlns:a16="http://schemas.microsoft.com/office/drawing/2014/main" id="{EBC3E82F-2D2C-4804-BE03-AC7303E4F0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96699" y="3654141"/>
            <a:ext cx="729670" cy="729670"/>
          </a:xfrm>
          <a:prstGeom prst="rect">
            <a:avLst/>
          </a:prstGeom>
        </p:spPr>
      </p:pic>
      <p:pic>
        <p:nvPicPr>
          <p:cNvPr id="12" name="Graphic 11" descr="Man">
            <a:extLst>
              <a:ext uri="{FF2B5EF4-FFF2-40B4-BE49-F238E27FC236}">
                <a16:creationId xmlns:a16="http://schemas.microsoft.com/office/drawing/2014/main" id="{43C3F21D-C5DA-4D8F-BE07-C110AD6F20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33289" y="2212970"/>
            <a:ext cx="636445" cy="636445"/>
          </a:xfrm>
          <a:prstGeom prst="rect">
            <a:avLst/>
          </a:prstGeom>
        </p:spPr>
      </p:pic>
      <p:pic>
        <p:nvPicPr>
          <p:cNvPr id="13" name="Picture 2" descr="Image result for CHURCH">
            <a:extLst>
              <a:ext uri="{FF2B5EF4-FFF2-40B4-BE49-F238E27FC236}">
                <a16:creationId xmlns:a16="http://schemas.microsoft.com/office/drawing/2014/main" id="{4B19F580-FD77-4D3B-AEBA-1143C79373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14704" y="4980129"/>
            <a:ext cx="914401"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214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825" y="428621"/>
            <a:ext cx="11182349" cy="1559860"/>
          </a:xfrm>
        </p:spPr>
        <p:txBody>
          <a:bodyPr>
            <a:noAutofit/>
          </a:bodyPr>
          <a:lstStyle/>
          <a:p>
            <a:pPr algn="l"/>
            <a:r>
              <a:rPr lang="en-US" sz="4800" b="1" dirty="0">
                <a:latin typeface="Arial Black" panose="020B0A04020102020204" pitchFamily="34" charset="0"/>
              </a:rPr>
              <a:t>IV. System: Blueprint for Men</a:t>
            </a:r>
            <a:endParaRPr lang="en-US" sz="48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Tree>
    <p:extLst>
      <p:ext uri="{BB962C8B-B14F-4D97-AF65-F5344CB8AC3E}">
        <p14:creationId xmlns:p14="http://schemas.microsoft.com/office/powerpoint/2010/main" val="1997014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Untitled">
            <a:extLst>
              <a:ext uri="{FF2B5EF4-FFF2-40B4-BE49-F238E27FC236}">
                <a16:creationId xmlns:a16="http://schemas.microsoft.com/office/drawing/2014/main" id="{61580E2A-AF97-430A-AB83-2FF339A4E5E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665" b="11457"/>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E3869C-1CE0-4CA2-AFD8-0AC8F557B05D}"/>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Arial Black" panose="020B0A04020102020204" pitchFamily="34" charset="0"/>
              </a:rPr>
              <a:t>Standing in the Gap</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9742FE-71AE-4DB9-B8F6-CD1F163555B2}"/>
              </a:ext>
            </a:extLst>
          </p:cNvPr>
          <p:cNvSpPr>
            <a:spLocks noGrp="1"/>
          </p:cNvSpPr>
          <p:nvPr>
            <p:ph idx="1"/>
          </p:nvPr>
        </p:nvSpPr>
        <p:spPr>
          <a:xfrm>
            <a:off x="5155379" y="1065862"/>
            <a:ext cx="5744685" cy="4726276"/>
          </a:xfrm>
        </p:spPr>
        <p:txBody>
          <a:bodyPr anchor="ctr">
            <a:normAutofit/>
          </a:bodyPr>
          <a:lstStyle/>
          <a:p>
            <a:pPr marL="0" indent="0">
              <a:buNone/>
            </a:pPr>
            <a:r>
              <a:rPr lang="en-US" dirty="0">
                <a:solidFill>
                  <a:srgbClr val="FFFFFF"/>
                </a:solidFill>
              </a:rPr>
              <a:t>I looked for someone among them who would build up the wall and stand before me in the gap on behalf of the land so I would not have to destroy it, but I found no one.  </a:t>
            </a:r>
          </a:p>
          <a:p>
            <a:pPr marL="0" indent="0">
              <a:buNone/>
            </a:pPr>
            <a:r>
              <a:rPr lang="en-US" dirty="0">
                <a:solidFill>
                  <a:srgbClr val="FFFFFF"/>
                </a:solidFill>
              </a:rPr>
              <a:t>Ezekiel 22:30</a:t>
            </a:r>
          </a:p>
        </p:txBody>
      </p:sp>
      <p:sp>
        <p:nvSpPr>
          <p:cNvPr id="4" name="Footer Placeholder 3">
            <a:extLst>
              <a:ext uri="{FF2B5EF4-FFF2-40B4-BE49-F238E27FC236}">
                <a16:creationId xmlns:a16="http://schemas.microsoft.com/office/drawing/2014/main" id="{68991922-53A1-4434-A5E3-315BE84E70E5}"/>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10529586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BAC149-08C4-4B97-B282-7AFCAFBB3634}"/>
              </a:ext>
            </a:extLst>
          </p:cNvPr>
          <p:cNvSpPr>
            <a:spLocks noGrp="1"/>
          </p:cNvSpPr>
          <p:nvPr>
            <p:ph type="title"/>
          </p:nvPr>
        </p:nvSpPr>
        <p:spPr>
          <a:xfrm>
            <a:off x="833002" y="574871"/>
            <a:ext cx="10520702" cy="1325563"/>
          </a:xfrm>
        </p:spPr>
        <p:txBody>
          <a:bodyPr>
            <a:normAutofit/>
          </a:bodyPr>
          <a:lstStyle/>
          <a:p>
            <a:r>
              <a:rPr lang="en-US" b="1" dirty="0">
                <a:latin typeface="Arial Black" panose="020B0A04020102020204" pitchFamily="34" charset="0"/>
              </a:rPr>
              <a:t>Blueprint for Men</a:t>
            </a:r>
            <a:br>
              <a:rPr lang="en-US" b="1" dirty="0">
                <a:latin typeface="Arial Black" panose="020B0A04020102020204" pitchFamily="34" charset="0"/>
              </a:rPr>
            </a:br>
            <a:r>
              <a:rPr lang="en-US" sz="3600" i="1" dirty="0"/>
              <a:t>Standing in the gap for the church since 2014</a:t>
            </a:r>
            <a:endParaRPr lang="en-US" sz="3600" b="1" i="1" dirty="0"/>
          </a:p>
        </p:txBody>
      </p:sp>
      <p:sp>
        <p:nvSpPr>
          <p:cNvPr id="3" name="Content Placeholder 2">
            <a:extLst>
              <a:ext uri="{FF2B5EF4-FFF2-40B4-BE49-F238E27FC236}">
                <a16:creationId xmlns:a16="http://schemas.microsoft.com/office/drawing/2014/main" id="{DEE88021-57AC-4756-8A58-E9EB4CAFC098}"/>
              </a:ext>
            </a:extLst>
          </p:cNvPr>
          <p:cNvSpPr>
            <a:spLocks noGrp="1"/>
          </p:cNvSpPr>
          <p:nvPr>
            <p:ph idx="1"/>
          </p:nvPr>
        </p:nvSpPr>
        <p:spPr>
          <a:xfrm>
            <a:off x="838200" y="2965214"/>
            <a:ext cx="5146484" cy="2326356"/>
          </a:xfrm>
        </p:spPr>
        <p:txBody>
          <a:bodyPr>
            <a:normAutofit/>
          </a:bodyPr>
          <a:lstStyle/>
          <a:p>
            <a:pPr marL="0" indent="0">
              <a:buNone/>
            </a:pPr>
            <a:r>
              <a:rPr lang="en-US" sz="3200" dirty="0"/>
              <a:t>A Christ-centered, relationship-based men’s ministry that helps men succeed and lead in every area of life.</a:t>
            </a:r>
            <a:endParaRPr lang="en-US" sz="2400" dirty="0">
              <a:solidFill>
                <a:srgbClr val="FFFFFF"/>
              </a:solidFill>
            </a:endParaRPr>
          </a:p>
        </p:txBody>
      </p:sp>
      <p:pic>
        <p:nvPicPr>
          <p:cNvPr id="6" name="Picture 5" descr="A close up of a logo&#10;&#10;Description automatically generated">
            <a:extLst>
              <a:ext uri="{FF2B5EF4-FFF2-40B4-BE49-F238E27FC236}">
                <a16:creationId xmlns:a16="http://schemas.microsoft.com/office/drawing/2014/main" id="{0EAE7048-8A64-47B2-AE9A-49987DCD9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734" y="2475305"/>
            <a:ext cx="4935970" cy="3418159"/>
          </a:xfrm>
          <a:prstGeom prst="rect">
            <a:avLst/>
          </a:prstGeom>
        </p:spPr>
      </p:pic>
      <p:sp>
        <p:nvSpPr>
          <p:cNvPr id="4" name="Footer Placeholder 3">
            <a:extLst>
              <a:ext uri="{FF2B5EF4-FFF2-40B4-BE49-F238E27FC236}">
                <a16:creationId xmlns:a16="http://schemas.microsoft.com/office/drawing/2014/main" id="{9D7DAABE-9ADF-49FF-9EB0-FFDF1AF34CE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chemeClr val="tx1">
                    <a:alpha val="80000"/>
                  </a:schemeClr>
                </a:solidFill>
              </a:rPr>
              <a:t>Blueprint for Men, Inc. (c) 2019</a:t>
            </a:r>
          </a:p>
        </p:txBody>
      </p:sp>
    </p:spTree>
    <p:extLst>
      <p:ext uri="{BB962C8B-B14F-4D97-AF65-F5344CB8AC3E}">
        <p14:creationId xmlns:p14="http://schemas.microsoft.com/office/powerpoint/2010/main" val="126159653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43D72-859D-432D-B80A-90C28E68A35E}"/>
              </a:ext>
            </a:extLst>
          </p:cNvPr>
          <p:cNvSpPr>
            <a:spLocks noGrp="1"/>
          </p:cNvSpPr>
          <p:nvPr>
            <p:ph type="title"/>
          </p:nvPr>
        </p:nvSpPr>
        <p:spPr>
          <a:xfrm>
            <a:off x="335537" y="2254229"/>
            <a:ext cx="2888089" cy="276097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Arial Black" panose="020B0A04020102020204" pitchFamily="34" charset="0"/>
              </a:rPr>
              <a:t>Ministry </a:t>
            </a:r>
            <a:br>
              <a:rPr lang="en-US" sz="2600" b="1" kern="1200" dirty="0">
                <a:solidFill>
                  <a:srgbClr val="FFFFFF"/>
                </a:solidFill>
                <a:latin typeface="Arial Black" panose="020B0A04020102020204" pitchFamily="34" charset="0"/>
              </a:rPr>
            </a:br>
            <a:r>
              <a:rPr lang="en-US" sz="2600" b="1" kern="1200" dirty="0">
                <a:solidFill>
                  <a:srgbClr val="FFFFFF"/>
                </a:solidFill>
                <a:latin typeface="Arial Black" panose="020B0A04020102020204" pitchFamily="34" charset="0"/>
              </a:rPr>
              <a:t>Funnel</a:t>
            </a:r>
            <a:br>
              <a:rPr lang="en-US" sz="2600" b="1"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2053" name="Picture 2" descr="Image result for funnel">
            <a:extLst>
              <a:ext uri="{FF2B5EF4-FFF2-40B4-BE49-F238E27FC236}">
                <a16:creationId xmlns:a16="http://schemas.microsoft.com/office/drawing/2014/main" id="{F9DA364F-15EE-459A-B9EA-BC3AC6C2ADA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18736"/>
          <a:stretch/>
        </p:blipFill>
        <p:spPr bwMode="auto">
          <a:xfrm>
            <a:off x="4751144" y="1468392"/>
            <a:ext cx="4113503" cy="3735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6904BE-4C96-4F77-9A39-0B57BA904CBD}"/>
              </a:ext>
            </a:extLst>
          </p:cNvPr>
          <p:cNvSpPr txBox="1"/>
          <p:nvPr/>
        </p:nvSpPr>
        <p:spPr>
          <a:xfrm>
            <a:off x="3410231" y="2589774"/>
            <a:ext cx="2608682" cy="2031325"/>
          </a:xfrm>
          <a:prstGeom prst="rect">
            <a:avLst/>
          </a:prstGeom>
          <a:noFill/>
        </p:spPr>
        <p:txBody>
          <a:bodyPr wrap="square" rtlCol="0">
            <a:spAutoFit/>
          </a:bodyPr>
          <a:lstStyle/>
          <a:p>
            <a:r>
              <a:rPr lang="en-US" b="1" dirty="0"/>
              <a:t>Website &amp; Social</a:t>
            </a:r>
          </a:p>
          <a:p>
            <a:endParaRPr lang="en-US" b="1" dirty="0"/>
          </a:p>
          <a:p>
            <a:r>
              <a:rPr lang="en-US" b="1" dirty="0"/>
              <a:t>Strategic Events</a:t>
            </a:r>
          </a:p>
          <a:p>
            <a:endParaRPr lang="en-US" b="1" dirty="0"/>
          </a:p>
          <a:p>
            <a:r>
              <a:rPr lang="en-US" b="1" dirty="0"/>
              <a:t>Small Groups</a:t>
            </a:r>
          </a:p>
          <a:p>
            <a:endParaRPr lang="en-US" b="1" dirty="0"/>
          </a:p>
          <a:p>
            <a:r>
              <a:rPr lang="en-US" b="1" dirty="0"/>
              <a:t>Leadership Development</a:t>
            </a:r>
          </a:p>
        </p:txBody>
      </p:sp>
      <p:sp>
        <p:nvSpPr>
          <p:cNvPr id="4" name="TextBox 3">
            <a:extLst>
              <a:ext uri="{FF2B5EF4-FFF2-40B4-BE49-F238E27FC236}">
                <a16:creationId xmlns:a16="http://schemas.microsoft.com/office/drawing/2014/main" id="{409B9D8D-3A7B-4477-B025-9BDCB84E5DF8}"/>
              </a:ext>
            </a:extLst>
          </p:cNvPr>
          <p:cNvSpPr txBox="1"/>
          <p:nvPr/>
        </p:nvSpPr>
        <p:spPr>
          <a:xfrm>
            <a:off x="5699491" y="5876673"/>
            <a:ext cx="2604624" cy="461665"/>
          </a:xfrm>
          <a:prstGeom prst="rect">
            <a:avLst/>
          </a:prstGeom>
          <a:noFill/>
        </p:spPr>
        <p:txBody>
          <a:bodyPr wrap="none" rtlCol="0">
            <a:spAutoFit/>
          </a:bodyPr>
          <a:lstStyle/>
          <a:p>
            <a:r>
              <a:rPr lang="en-US" sz="2400" b="1" dirty="0"/>
              <a:t>Strong Men of God</a:t>
            </a:r>
          </a:p>
        </p:txBody>
      </p:sp>
      <p:sp>
        <p:nvSpPr>
          <p:cNvPr id="5" name="TextBox 4">
            <a:extLst>
              <a:ext uri="{FF2B5EF4-FFF2-40B4-BE49-F238E27FC236}">
                <a16:creationId xmlns:a16="http://schemas.microsoft.com/office/drawing/2014/main" id="{280D9797-183A-4669-9BC4-3CD22A2E4F74}"/>
              </a:ext>
            </a:extLst>
          </p:cNvPr>
          <p:cNvSpPr txBox="1"/>
          <p:nvPr/>
        </p:nvSpPr>
        <p:spPr>
          <a:xfrm>
            <a:off x="4727874" y="819696"/>
            <a:ext cx="4136773" cy="461665"/>
          </a:xfrm>
          <a:prstGeom prst="rect">
            <a:avLst/>
          </a:prstGeom>
          <a:noFill/>
        </p:spPr>
        <p:txBody>
          <a:bodyPr wrap="none" rtlCol="0">
            <a:spAutoFit/>
          </a:bodyPr>
          <a:lstStyle/>
          <a:p>
            <a:r>
              <a:rPr lang="en-US" sz="2400" b="1" dirty="0"/>
              <a:t>Men Who Are Struggling Alone</a:t>
            </a:r>
          </a:p>
        </p:txBody>
      </p:sp>
      <p:sp>
        <p:nvSpPr>
          <p:cNvPr id="6" name="Arrow: Down 5">
            <a:extLst>
              <a:ext uri="{FF2B5EF4-FFF2-40B4-BE49-F238E27FC236}">
                <a16:creationId xmlns:a16="http://schemas.microsoft.com/office/drawing/2014/main" id="{0648AA5B-FD41-4D7A-9BE5-F2ACB9A9086A}"/>
              </a:ext>
            </a:extLst>
          </p:cNvPr>
          <p:cNvSpPr/>
          <p:nvPr/>
        </p:nvSpPr>
        <p:spPr>
          <a:xfrm>
            <a:off x="5824433" y="1324771"/>
            <a:ext cx="192004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67ECEF-4FC0-4EE7-8560-A1C2E764BF77}"/>
              </a:ext>
            </a:extLst>
          </p:cNvPr>
          <p:cNvSpPr txBox="1"/>
          <p:nvPr/>
        </p:nvSpPr>
        <p:spPr>
          <a:xfrm>
            <a:off x="6099139" y="448806"/>
            <a:ext cx="1263487" cy="461665"/>
          </a:xfrm>
          <a:prstGeom prst="rect">
            <a:avLst/>
          </a:prstGeom>
          <a:noFill/>
        </p:spPr>
        <p:txBody>
          <a:bodyPr wrap="none" rtlCol="0">
            <a:spAutoFit/>
          </a:bodyPr>
          <a:lstStyle/>
          <a:p>
            <a:r>
              <a:rPr lang="en-US" sz="2400" b="1" dirty="0">
                <a:latin typeface="Arial Black" panose="020B0A04020102020204" pitchFamily="34" charset="0"/>
              </a:rPr>
              <a:t>INPUT</a:t>
            </a:r>
          </a:p>
        </p:txBody>
      </p:sp>
      <p:sp>
        <p:nvSpPr>
          <p:cNvPr id="8" name="TextBox 7">
            <a:extLst>
              <a:ext uri="{FF2B5EF4-FFF2-40B4-BE49-F238E27FC236}">
                <a16:creationId xmlns:a16="http://schemas.microsoft.com/office/drawing/2014/main" id="{F45CF76D-B1D2-4B80-9AB7-4AA677CD6C0E}"/>
              </a:ext>
            </a:extLst>
          </p:cNvPr>
          <p:cNvSpPr txBox="1"/>
          <p:nvPr/>
        </p:nvSpPr>
        <p:spPr>
          <a:xfrm>
            <a:off x="6033748" y="5492040"/>
            <a:ext cx="1698102" cy="461665"/>
          </a:xfrm>
          <a:prstGeom prst="rect">
            <a:avLst/>
          </a:prstGeom>
          <a:noFill/>
        </p:spPr>
        <p:txBody>
          <a:bodyPr wrap="square" rtlCol="0">
            <a:spAutoFit/>
          </a:bodyPr>
          <a:lstStyle/>
          <a:p>
            <a:r>
              <a:rPr lang="en-US" sz="2400" b="1" dirty="0">
                <a:latin typeface="Arial Black" panose="020B0A04020102020204" pitchFamily="34" charset="0"/>
              </a:rPr>
              <a:t>OUTPUT</a:t>
            </a:r>
          </a:p>
        </p:txBody>
      </p:sp>
      <p:sp>
        <p:nvSpPr>
          <p:cNvPr id="12" name="Arrow: Down 11">
            <a:extLst>
              <a:ext uri="{FF2B5EF4-FFF2-40B4-BE49-F238E27FC236}">
                <a16:creationId xmlns:a16="http://schemas.microsoft.com/office/drawing/2014/main" id="{B3D0CF00-CD53-4D03-A3AE-431F140AF146}"/>
              </a:ext>
            </a:extLst>
          </p:cNvPr>
          <p:cNvSpPr/>
          <p:nvPr/>
        </p:nvSpPr>
        <p:spPr>
          <a:xfrm>
            <a:off x="6539481" y="5077198"/>
            <a:ext cx="601054" cy="3930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an">
            <a:extLst>
              <a:ext uri="{FF2B5EF4-FFF2-40B4-BE49-F238E27FC236}">
                <a16:creationId xmlns:a16="http://schemas.microsoft.com/office/drawing/2014/main" id="{DA739720-EE91-4F47-9A05-AC4ADB947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9428" y="4181167"/>
            <a:ext cx="457431" cy="457431"/>
          </a:xfrm>
          <a:prstGeom prst="rect">
            <a:avLst/>
          </a:prstGeom>
        </p:spPr>
      </p:pic>
      <p:pic>
        <p:nvPicPr>
          <p:cNvPr id="13" name="Graphic 12" descr="Man">
            <a:extLst>
              <a:ext uri="{FF2B5EF4-FFF2-40B4-BE49-F238E27FC236}">
                <a16:creationId xmlns:a16="http://schemas.microsoft.com/office/drawing/2014/main" id="{80319B8A-EEA1-448C-8723-E94CE20259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4389" y="3685040"/>
            <a:ext cx="457431" cy="457431"/>
          </a:xfrm>
          <a:prstGeom prst="rect">
            <a:avLst/>
          </a:prstGeom>
        </p:spPr>
      </p:pic>
      <p:pic>
        <p:nvPicPr>
          <p:cNvPr id="15" name="Graphic 14" descr="Man">
            <a:extLst>
              <a:ext uri="{FF2B5EF4-FFF2-40B4-BE49-F238E27FC236}">
                <a16:creationId xmlns:a16="http://schemas.microsoft.com/office/drawing/2014/main" id="{F9DC65E0-D62E-4FDA-9F7A-36776093B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5674" y="3678294"/>
            <a:ext cx="457431" cy="457431"/>
          </a:xfrm>
          <a:prstGeom prst="rect">
            <a:avLst/>
          </a:prstGeom>
        </p:spPr>
      </p:pic>
      <p:pic>
        <p:nvPicPr>
          <p:cNvPr id="17" name="Graphic 16" descr="Man">
            <a:extLst>
              <a:ext uri="{FF2B5EF4-FFF2-40B4-BE49-F238E27FC236}">
                <a16:creationId xmlns:a16="http://schemas.microsoft.com/office/drawing/2014/main" id="{1DF51F9D-0AAC-4652-9DB4-ABF5641CA6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367" y="3672567"/>
            <a:ext cx="457200" cy="457200"/>
          </a:xfrm>
          <a:prstGeom prst="rect">
            <a:avLst/>
          </a:prstGeom>
        </p:spPr>
      </p:pic>
      <p:pic>
        <p:nvPicPr>
          <p:cNvPr id="21" name="Graphic 20" descr="Man">
            <a:extLst>
              <a:ext uri="{FF2B5EF4-FFF2-40B4-BE49-F238E27FC236}">
                <a16:creationId xmlns:a16="http://schemas.microsoft.com/office/drawing/2014/main" id="{C4F86D59-E978-4D0F-B7DA-DE1676335B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3104" y="3681142"/>
            <a:ext cx="457431" cy="457431"/>
          </a:xfrm>
          <a:prstGeom prst="rect">
            <a:avLst/>
          </a:prstGeom>
        </p:spPr>
      </p:pic>
      <p:pic>
        <p:nvPicPr>
          <p:cNvPr id="19" name="Graphic 18" descr="Two Men">
            <a:extLst>
              <a:ext uri="{FF2B5EF4-FFF2-40B4-BE49-F238E27FC236}">
                <a16:creationId xmlns:a16="http://schemas.microsoft.com/office/drawing/2014/main" id="{B9A83E29-820A-464F-B881-47B9B211E0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8564" y="3052733"/>
            <a:ext cx="566365" cy="566365"/>
          </a:xfrm>
          <a:prstGeom prst="rect">
            <a:avLst/>
          </a:prstGeom>
        </p:spPr>
      </p:pic>
      <p:pic>
        <p:nvPicPr>
          <p:cNvPr id="25" name="Graphic 24" descr="Two Men">
            <a:extLst>
              <a:ext uri="{FF2B5EF4-FFF2-40B4-BE49-F238E27FC236}">
                <a16:creationId xmlns:a16="http://schemas.microsoft.com/office/drawing/2014/main" id="{30A3D3CB-088E-4CBC-8346-6F054CA270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2630" y="3056631"/>
            <a:ext cx="566365" cy="566365"/>
          </a:xfrm>
          <a:prstGeom prst="rect">
            <a:avLst/>
          </a:prstGeom>
        </p:spPr>
      </p:pic>
      <p:pic>
        <p:nvPicPr>
          <p:cNvPr id="26" name="Graphic 25" descr="Two Men">
            <a:extLst>
              <a:ext uri="{FF2B5EF4-FFF2-40B4-BE49-F238E27FC236}">
                <a16:creationId xmlns:a16="http://schemas.microsoft.com/office/drawing/2014/main" id="{77823BA1-80C2-4B86-9084-ECAB1B9CF9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5556" y="3052733"/>
            <a:ext cx="566365" cy="566365"/>
          </a:xfrm>
          <a:prstGeom prst="rect">
            <a:avLst/>
          </a:prstGeom>
        </p:spPr>
      </p:pic>
      <p:pic>
        <p:nvPicPr>
          <p:cNvPr id="27" name="Graphic 26" descr="Two Men">
            <a:extLst>
              <a:ext uri="{FF2B5EF4-FFF2-40B4-BE49-F238E27FC236}">
                <a16:creationId xmlns:a16="http://schemas.microsoft.com/office/drawing/2014/main" id="{4E08161C-2FEC-4878-B0A9-951A0CAE1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03136" y="3060529"/>
            <a:ext cx="566365" cy="566365"/>
          </a:xfrm>
          <a:prstGeom prst="rect">
            <a:avLst/>
          </a:prstGeom>
        </p:spPr>
      </p:pic>
      <p:pic>
        <p:nvPicPr>
          <p:cNvPr id="28" name="Graphic 27" descr="Two Men">
            <a:extLst>
              <a:ext uri="{FF2B5EF4-FFF2-40B4-BE49-F238E27FC236}">
                <a16:creationId xmlns:a16="http://schemas.microsoft.com/office/drawing/2014/main" id="{CA610519-C707-4573-8B1E-D6E73F6054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9993" y="3044186"/>
            <a:ext cx="566365" cy="566365"/>
          </a:xfrm>
          <a:prstGeom prst="rect">
            <a:avLst/>
          </a:prstGeom>
        </p:spPr>
      </p:pic>
      <p:pic>
        <p:nvPicPr>
          <p:cNvPr id="29" name="Graphic 28" descr="Two Men">
            <a:extLst>
              <a:ext uri="{FF2B5EF4-FFF2-40B4-BE49-F238E27FC236}">
                <a16:creationId xmlns:a16="http://schemas.microsoft.com/office/drawing/2014/main" id="{7FB28FFF-0D64-4A31-ADDB-21F167E224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6955" y="2402581"/>
            <a:ext cx="566365" cy="566365"/>
          </a:xfrm>
          <a:prstGeom prst="rect">
            <a:avLst/>
          </a:prstGeom>
        </p:spPr>
      </p:pic>
      <p:pic>
        <p:nvPicPr>
          <p:cNvPr id="30" name="Graphic 29" descr="Two Men">
            <a:extLst>
              <a:ext uri="{FF2B5EF4-FFF2-40B4-BE49-F238E27FC236}">
                <a16:creationId xmlns:a16="http://schemas.microsoft.com/office/drawing/2014/main" id="{ED814735-940A-43B6-A127-E0A0AB1BCD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77535" y="2390864"/>
            <a:ext cx="566365" cy="566365"/>
          </a:xfrm>
          <a:prstGeom prst="rect">
            <a:avLst/>
          </a:prstGeom>
        </p:spPr>
      </p:pic>
      <p:pic>
        <p:nvPicPr>
          <p:cNvPr id="31" name="Graphic 30" descr="Two Men">
            <a:extLst>
              <a:ext uri="{FF2B5EF4-FFF2-40B4-BE49-F238E27FC236}">
                <a16:creationId xmlns:a16="http://schemas.microsoft.com/office/drawing/2014/main" id="{427E2FFA-E5BC-41C0-B2B7-21A0CB5497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2589" y="2415662"/>
            <a:ext cx="566365" cy="566365"/>
          </a:xfrm>
          <a:prstGeom prst="rect">
            <a:avLst/>
          </a:prstGeom>
        </p:spPr>
      </p:pic>
      <p:pic>
        <p:nvPicPr>
          <p:cNvPr id="32" name="Graphic 31" descr="Two Men">
            <a:extLst>
              <a:ext uri="{FF2B5EF4-FFF2-40B4-BE49-F238E27FC236}">
                <a16:creationId xmlns:a16="http://schemas.microsoft.com/office/drawing/2014/main" id="{8157EE00-1B56-4881-AC54-01836CBCB8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9617" y="2392228"/>
            <a:ext cx="566365" cy="566365"/>
          </a:xfrm>
          <a:prstGeom prst="rect">
            <a:avLst/>
          </a:prstGeom>
        </p:spPr>
      </p:pic>
      <p:pic>
        <p:nvPicPr>
          <p:cNvPr id="33" name="Graphic 32" descr="Two Men">
            <a:extLst>
              <a:ext uri="{FF2B5EF4-FFF2-40B4-BE49-F238E27FC236}">
                <a16:creationId xmlns:a16="http://schemas.microsoft.com/office/drawing/2014/main" id="{68829AC6-382E-4AC7-AF62-FEBE5930FA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1803" y="2400775"/>
            <a:ext cx="566365" cy="566365"/>
          </a:xfrm>
          <a:prstGeom prst="rect">
            <a:avLst/>
          </a:prstGeom>
        </p:spPr>
      </p:pic>
      <p:pic>
        <p:nvPicPr>
          <p:cNvPr id="34" name="Graphic 33" descr="Two Men">
            <a:extLst>
              <a:ext uri="{FF2B5EF4-FFF2-40B4-BE49-F238E27FC236}">
                <a16:creationId xmlns:a16="http://schemas.microsoft.com/office/drawing/2014/main" id="{BA729083-1FD8-4DB3-9874-337F8BCFCA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3989" y="2394987"/>
            <a:ext cx="566365" cy="566365"/>
          </a:xfrm>
          <a:prstGeom prst="rect">
            <a:avLst/>
          </a:prstGeom>
        </p:spPr>
      </p:pic>
      <p:pic>
        <p:nvPicPr>
          <p:cNvPr id="35" name="Graphic 34" descr="Man">
            <a:extLst>
              <a:ext uri="{FF2B5EF4-FFF2-40B4-BE49-F238E27FC236}">
                <a16:creationId xmlns:a16="http://schemas.microsoft.com/office/drawing/2014/main" id="{13B13AA1-5062-4971-9DE5-39C1FEA85E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7419" y="2426020"/>
            <a:ext cx="457431" cy="457431"/>
          </a:xfrm>
          <a:prstGeom prst="rect">
            <a:avLst/>
          </a:prstGeom>
        </p:spPr>
      </p:pic>
      <p:pic>
        <p:nvPicPr>
          <p:cNvPr id="36" name="Graphic 35" descr="Man">
            <a:extLst>
              <a:ext uri="{FF2B5EF4-FFF2-40B4-BE49-F238E27FC236}">
                <a16:creationId xmlns:a16="http://schemas.microsoft.com/office/drawing/2014/main" id="{270F4102-867F-49CB-B507-2CB7B3D18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9979" y="2431694"/>
            <a:ext cx="457431" cy="457431"/>
          </a:xfrm>
          <a:prstGeom prst="rect">
            <a:avLst/>
          </a:prstGeom>
        </p:spPr>
      </p:pic>
      <p:sp>
        <p:nvSpPr>
          <p:cNvPr id="37" name="TextBox 36">
            <a:extLst>
              <a:ext uri="{FF2B5EF4-FFF2-40B4-BE49-F238E27FC236}">
                <a16:creationId xmlns:a16="http://schemas.microsoft.com/office/drawing/2014/main" id="{2D4916EE-86C4-4711-9A73-FB5B9E274964}"/>
              </a:ext>
            </a:extLst>
          </p:cNvPr>
          <p:cNvSpPr txBox="1"/>
          <p:nvPr/>
        </p:nvSpPr>
        <p:spPr>
          <a:xfrm>
            <a:off x="8982122" y="2580549"/>
            <a:ext cx="2807363" cy="2031325"/>
          </a:xfrm>
          <a:prstGeom prst="rect">
            <a:avLst/>
          </a:prstGeom>
          <a:noFill/>
        </p:spPr>
        <p:txBody>
          <a:bodyPr wrap="square" rtlCol="0">
            <a:spAutoFit/>
          </a:bodyPr>
          <a:lstStyle/>
          <a:p>
            <a:r>
              <a:rPr lang="en-US" b="1" dirty="0"/>
              <a:t>Drifting - Come and See</a:t>
            </a:r>
          </a:p>
          <a:p>
            <a:endParaRPr lang="en-US" b="1" dirty="0"/>
          </a:p>
          <a:p>
            <a:r>
              <a:rPr lang="en-US" b="1" dirty="0"/>
              <a:t>Casual - Follow Me</a:t>
            </a:r>
          </a:p>
          <a:p>
            <a:endParaRPr lang="en-US" b="1" dirty="0"/>
          </a:p>
          <a:p>
            <a:r>
              <a:rPr lang="en-US" b="1" dirty="0"/>
              <a:t>Invested - Abide with Me</a:t>
            </a:r>
          </a:p>
          <a:p>
            <a:endParaRPr lang="en-US" b="1" dirty="0"/>
          </a:p>
          <a:p>
            <a:r>
              <a:rPr lang="en-US" b="1" dirty="0"/>
              <a:t>Committed - Fruitful in Me</a:t>
            </a:r>
          </a:p>
        </p:txBody>
      </p:sp>
      <p:sp>
        <p:nvSpPr>
          <p:cNvPr id="9" name="Footer Placeholder 8">
            <a:extLst>
              <a:ext uri="{FF2B5EF4-FFF2-40B4-BE49-F238E27FC236}">
                <a16:creationId xmlns:a16="http://schemas.microsoft.com/office/drawing/2014/main" id="{794A68BF-4EEC-4989-98D7-B08862737216}"/>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3326800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91EA07-3330-40BC-B4EF-5C9FB06FE4AF}"/>
              </a:ext>
            </a:extLst>
          </p:cNvPr>
          <p:cNvSpPr>
            <a:spLocks noGrp="1"/>
          </p:cNvSpPr>
          <p:nvPr>
            <p:ph type="title"/>
          </p:nvPr>
        </p:nvSpPr>
        <p:spPr>
          <a:xfrm>
            <a:off x="838200" y="811161"/>
            <a:ext cx="3335594" cy="5403370"/>
          </a:xfrm>
        </p:spPr>
        <p:txBody>
          <a:bodyPr>
            <a:normAutofit/>
          </a:bodyPr>
          <a:lstStyle/>
          <a:p>
            <a:r>
              <a:rPr lang="en-US">
                <a:solidFill>
                  <a:srgbClr val="FFFFFF"/>
                </a:solidFill>
                <a:latin typeface="Arial Black" panose="020B0A04020102020204" pitchFamily="34" charset="0"/>
              </a:rPr>
              <a:t>Blueprint for Men Provides</a:t>
            </a:r>
            <a:endParaRPr lang="en-US" dirty="0">
              <a:solidFill>
                <a:srgbClr val="FFFFFF"/>
              </a:solidFill>
              <a:latin typeface="Arial Black" panose="020B0A04020102020204" pitchFamily="34" charset="0"/>
            </a:endParaRPr>
          </a:p>
        </p:txBody>
      </p:sp>
      <p:sp>
        <p:nvSpPr>
          <p:cNvPr id="13" name="Rectangle 1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8EDC34B-056F-4BB4-8A9B-C1AA3459EC27}"/>
              </a:ext>
            </a:extLst>
          </p:cNvPr>
          <p:cNvSpPr>
            <a:spLocks noGrp="1"/>
          </p:cNvSpPr>
          <p:nvPr>
            <p:ph type="ftr" sz="quarter" idx="11"/>
          </p:nvPr>
        </p:nvSpPr>
        <p:spPr>
          <a:xfrm>
            <a:off x="5459413" y="6199632"/>
            <a:ext cx="5365665" cy="365125"/>
          </a:xfrm>
        </p:spPr>
        <p:txBody>
          <a:bodyPr>
            <a:normAutofit/>
          </a:bodyPr>
          <a:lstStyle/>
          <a:p>
            <a:pPr algn="r">
              <a:spcAft>
                <a:spcPts val="600"/>
              </a:spcAft>
            </a:pPr>
            <a:r>
              <a:rPr lang="en-US" sz="1100">
                <a:solidFill>
                  <a:schemeClr val="tx1">
                    <a:alpha val="80000"/>
                  </a:schemeClr>
                </a:solidFill>
              </a:rPr>
              <a:t>Blueprint for Men, Inc. (c) 2019</a:t>
            </a:r>
          </a:p>
        </p:txBody>
      </p:sp>
      <p:graphicFrame>
        <p:nvGraphicFramePr>
          <p:cNvPr id="6" name="Content Placeholder 2">
            <a:extLst>
              <a:ext uri="{FF2B5EF4-FFF2-40B4-BE49-F238E27FC236}">
                <a16:creationId xmlns:a16="http://schemas.microsoft.com/office/drawing/2014/main" id="{03B8725E-F4FC-4815-BE5B-563D65E98E4A}"/>
              </a:ext>
            </a:extLst>
          </p:cNvPr>
          <p:cNvGraphicFramePr>
            <a:graphicFrameLocks noGrp="1"/>
          </p:cNvGraphicFramePr>
          <p:nvPr>
            <p:ph idx="1"/>
            <p:extLst>
              <p:ext uri="{D42A27DB-BD31-4B8C-83A1-F6EECF244321}">
                <p14:modId xmlns:p14="http://schemas.microsoft.com/office/powerpoint/2010/main" val="2193318530"/>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076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9C724C-3D8A-40CA-846C-D4D66CF18763}"/>
              </a:ext>
            </a:extLst>
          </p:cNvPr>
          <p:cNvSpPr>
            <a:spLocks noGrp="1"/>
          </p:cNvSpPr>
          <p:nvPr>
            <p:ph type="title"/>
          </p:nvPr>
        </p:nvSpPr>
        <p:spPr>
          <a:xfrm>
            <a:off x="863029" y="1012004"/>
            <a:ext cx="3416158" cy="4795408"/>
          </a:xfrm>
        </p:spPr>
        <p:txBody>
          <a:bodyPr>
            <a:normAutofit/>
          </a:bodyPr>
          <a:lstStyle/>
          <a:p>
            <a:pPr algn="ctr"/>
            <a:r>
              <a:rPr lang="en-US" sz="3600" dirty="0">
                <a:solidFill>
                  <a:srgbClr val="FFFFFF"/>
                </a:solidFill>
                <a:latin typeface="Arial Black" panose="020B0A04020102020204" pitchFamily="34" charset="0"/>
              </a:rPr>
              <a:t>1. </a:t>
            </a:r>
            <a:r>
              <a:rPr lang="en-US" sz="1400" dirty="0">
                <a:solidFill>
                  <a:srgbClr val="FFFFFF"/>
                </a:solidFill>
                <a:latin typeface="Arial Black" panose="020B0A04020102020204" pitchFamily="34" charset="0"/>
              </a:rPr>
              <a:t>BLUEPRINT FOR MEN</a:t>
            </a:r>
            <a:br>
              <a:rPr lang="en-US" sz="3600" dirty="0">
                <a:solidFill>
                  <a:srgbClr val="FFFFFF"/>
                </a:solidFill>
                <a:latin typeface="Arial Black" panose="020B0A04020102020204" pitchFamily="34" charset="0"/>
              </a:rPr>
            </a:br>
            <a:r>
              <a:rPr lang="en-US" sz="3600" dirty="0">
                <a:solidFill>
                  <a:srgbClr val="FFFFFF"/>
                </a:solidFill>
                <a:latin typeface="Arial Black" panose="020B0A04020102020204" pitchFamily="34" charset="0"/>
              </a:rPr>
              <a:t>EVENTS</a:t>
            </a:r>
          </a:p>
        </p:txBody>
      </p:sp>
      <p:sp>
        <p:nvSpPr>
          <p:cNvPr id="4" name="Footer Placeholder 3">
            <a:extLst>
              <a:ext uri="{FF2B5EF4-FFF2-40B4-BE49-F238E27FC236}">
                <a16:creationId xmlns:a16="http://schemas.microsoft.com/office/drawing/2014/main" id="{13821771-B477-4D50-9236-66950D7C3779}"/>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614921B2-0F2C-4C80-B7FB-ED6E9257966F}"/>
              </a:ext>
            </a:extLst>
          </p:cNvPr>
          <p:cNvGraphicFramePr>
            <a:graphicFrameLocks noGrp="1"/>
          </p:cNvGraphicFramePr>
          <p:nvPr>
            <p:ph idx="1"/>
            <p:extLst>
              <p:ext uri="{D42A27DB-BD31-4B8C-83A1-F6EECF244321}">
                <p14:modId xmlns:p14="http://schemas.microsoft.com/office/powerpoint/2010/main" val="41845523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369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774B-55F7-492C-8D44-5C177781E1AF}"/>
              </a:ext>
            </a:extLst>
          </p:cNvPr>
          <p:cNvSpPr>
            <a:spLocks noGrp="1"/>
          </p:cNvSpPr>
          <p:nvPr>
            <p:ph type="title"/>
          </p:nvPr>
        </p:nvSpPr>
        <p:spPr/>
        <p:txBody>
          <a:bodyPr/>
          <a:lstStyle/>
          <a:p>
            <a:pPr algn="ctr"/>
            <a:r>
              <a:rPr lang="en-US" b="1" dirty="0">
                <a:latin typeface="+mn-lt"/>
              </a:rPr>
              <a:t>Blueprint Strategic Events </a:t>
            </a:r>
            <a:br>
              <a:rPr lang="en-US" dirty="0"/>
            </a:br>
            <a:r>
              <a:rPr lang="en-US" sz="1800" i="1" dirty="0"/>
              <a:t>(Measured in Contact Man Hours)</a:t>
            </a:r>
          </a:p>
        </p:txBody>
      </p:sp>
      <p:graphicFrame>
        <p:nvGraphicFramePr>
          <p:cNvPr id="7" name="Content Placeholder 6">
            <a:extLst>
              <a:ext uri="{FF2B5EF4-FFF2-40B4-BE49-F238E27FC236}">
                <a16:creationId xmlns:a16="http://schemas.microsoft.com/office/drawing/2014/main" id="{B19A5C21-F097-48BB-B1AA-8FE80ECB1B7E}"/>
              </a:ext>
            </a:extLst>
          </p:cNvPr>
          <p:cNvGraphicFramePr>
            <a:graphicFrameLocks noGrp="1"/>
          </p:cNvGraphicFramePr>
          <p:nvPr>
            <p:ph idx="1"/>
            <p:extLst>
              <p:ext uri="{D42A27DB-BD31-4B8C-83A1-F6EECF244321}">
                <p14:modId xmlns:p14="http://schemas.microsoft.com/office/powerpoint/2010/main" val="258638335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59062550-3AA6-42ED-840C-097EE6A5537D}"/>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521861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posing for the camera&#10;&#10;Description automatically generated">
            <a:extLst>
              <a:ext uri="{FF2B5EF4-FFF2-40B4-BE49-F238E27FC236}">
                <a16:creationId xmlns:a16="http://schemas.microsoft.com/office/drawing/2014/main" id="{FD87147D-74E4-44FA-801E-2FE9D95C36A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454" b="14276"/>
          <a:stretch/>
        </p:blipFill>
        <p:spPr>
          <a:xfrm>
            <a:off x="20" y="1"/>
            <a:ext cx="12191980" cy="6857999"/>
          </a:xfrm>
          <a:prstGeom prst="rect">
            <a:avLst/>
          </a:prstGeom>
        </p:spPr>
      </p:pic>
      <p:sp>
        <p:nvSpPr>
          <p:cNvPr id="2" name="Title 1">
            <a:extLst>
              <a:ext uri="{FF2B5EF4-FFF2-40B4-BE49-F238E27FC236}">
                <a16:creationId xmlns:a16="http://schemas.microsoft.com/office/drawing/2014/main" id="{DDEDA7C1-CC32-44FD-8473-39BE3B2C5E56}"/>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Strategic Event Testimony…</a:t>
            </a:r>
          </a:p>
        </p:txBody>
      </p:sp>
      <p:cxnSp>
        <p:nvCxnSpPr>
          <p:cNvPr id="23"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D01CA5-EF39-4C2B-9AB1-AE02F1D638F8}"/>
              </a:ext>
            </a:extLst>
          </p:cNvPr>
          <p:cNvSpPr>
            <a:spLocks noGrp="1"/>
          </p:cNvSpPr>
          <p:nvPr>
            <p:ph idx="1"/>
          </p:nvPr>
        </p:nvSpPr>
        <p:spPr>
          <a:xfrm>
            <a:off x="5155379" y="1065862"/>
            <a:ext cx="6198415" cy="4726276"/>
          </a:xfrm>
        </p:spPr>
        <p:txBody>
          <a:bodyPr anchor="ctr">
            <a:normAutofit/>
          </a:bodyPr>
          <a:lstStyle/>
          <a:p>
            <a:pPr marL="0" indent="0">
              <a:buNone/>
            </a:pPr>
            <a:r>
              <a:rPr lang="en-US" i="1" dirty="0">
                <a:solidFill>
                  <a:srgbClr val="FFFFFF"/>
                </a:solidFill>
              </a:rPr>
              <a:t>“I left </a:t>
            </a:r>
            <a:r>
              <a:rPr lang="en-US" b="1" i="1" dirty="0">
                <a:solidFill>
                  <a:srgbClr val="FFFFFF"/>
                </a:solidFill>
              </a:rPr>
              <a:t>The Blessing </a:t>
            </a:r>
            <a:r>
              <a:rPr lang="en-US" i="1" dirty="0">
                <a:solidFill>
                  <a:srgbClr val="FFFFFF"/>
                </a:solidFill>
              </a:rPr>
              <a:t>Father-Son Retreat with wisdom from the presentations, and encouragement from other fathers who are trying to raise boys who are ready for the challenges of manhood.</a:t>
            </a:r>
          </a:p>
          <a:p>
            <a:pPr marL="0" indent="0">
              <a:buNone/>
            </a:pPr>
            <a:r>
              <a:rPr lang="en-US" i="1" dirty="0">
                <a:solidFill>
                  <a:srgbClr val="FFFFFF"/>
                </a:solidFill>
              </a:rPr>
              <a:t>             ~ Father-Son Retreat Participant</a:t>
            </a:r>
          </a:p>
        </p:txBody>
      </p:sp>
      <p:sp>
        <p:nvSpPr>
          <p:cNvPr id="4" name="Footer Placeholder 3">
            <a:extLst>
              <a:ext uri="{FF2B5EF4-FFF2-40B4-BE49-F238E27FC236}">
                <a16:creationId xmlns:a16="http://schemas.microsoft.com/office/drawing/2014/main" id="{D066C422-90E4-44EF-9D2D-6AB41BC4BC42}"/>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200760824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4D2366-5E66-4139-B777-CABEE66B33F7}"/>
              </a:ext>
            </a:extLst>
          </p:cNvPr>
          <p:cNvSpPr>
            <a:spLocks noGrp="1"/>
          </p:cNvSpPr>
          <p:nvPr>
            <p:ph type="title"/>
          </p:nvPr>
        </p:nvSpPr>
        <p:spPr>
          <a:xfrm>
            <a:off x="863029" y="1012004"/>
            <a:ext cx="3416158" cy="4795408"/>
          </a:xfrm>
        </p:spPr>
        <p:txBody>
          <a:bodyPr>
            <a:normAutofit/>
          </a:bodyPr>
          <a:lstStyle/>
          <a:p>
            <a:pPr algn="ctr"/>
            <a:r>
              <a:rPr lang="en-US" sz="3600" b="1" dirty="0">
                <a:solidFill>
                  <a:srgbClr val="FFFFFF"/>
                </a:solidFill>
                <a:latin typeface="Arial Black" panose="020B0A04020102020204" pitchFamily="34" charset="0"/>
              </a:rPr>
              <a:t>2.</a:t>
            </a:r>
            <a:r>
              <a:rPr lang="en-US" sz="3600" dirty="0">
                <a:solidFill>
                  <a:srgbClr val="FFFFFF"/>
                </a:solidFill>
                <a:latin typeface="Arial Black" panose="020B0A04020102020204" pitchFamily="34" charset="0"/>
              </a:rPr>
              <a:t> </a:t>
            </a:r>
            <a:r>
              <a:rPr lang="en-US" sz="1400" dirty="0">
                <a:solidFill>
                  <a:srgbClr val="FFFFFF"/>
                </a:solidFill>
                <a:latin typeface="Arial Black" panose="020B0A04020102020204" pitchFamily="34" charset="0"/>
              </a:rPr>
              <a:t>BLUEPRINT FOR MEN</a:t>
            </a:r>
            <a:r>
              <a:rPr lang="en-US" sz="1400" b="1" dirty="0">
                <a:solidFill>
                  <a:srgbClr val="FFFFFF"/>
                </a:solidFill>
                <a:latin typeface="Arial Black" panose="020B0A04020102020204" pitchFamily="34" charset="0"/>
              </a:rPr>
              <a:t> </a:t>
            </a:r>
            <a:br>
              <a:rPr lang="en-US" sz="3600" b="1" dirty="0">
                <a:solidFill>
                  <a:srgbClr val="FFFFFF"/>
                </a:solidFill>
                <a:latin typeface="Arial Black" panose="020B0A04020102020204" pitchFamily="34" charset="0"/>
              </a:rPr>
            </a:br>
            <a:r>
              <a:rPr lang="en-US" sz="3600" b="1" dirty="0">
                <a:solidFill>
                  <a:srgbClr val="FFFFFF"/>
                </a:solidFill>
                <a:latin typeface="Arial Black" panose="020B0A04020102020204" pitchFamily="34" charset="0"/>
              </a:rPr>
              <a:t>GROUPS</a:t>
            </a:r>
            <a:endParaRPr lang="en-US" sz="3600" dirty="0">
              <a:solidFill>
                <a:srgbClr val="FFFFFF"/>
              </a:solidFill>
              <a:latin typeface="Arial Black" panose="020B0A04020102020204" pitchFamily="34" charset="0"/>
            </a:endParaRPr>
          </a:p>
        </p:txBody>
      </p:sp>
      <p:graphicFrame>
        <p:nvGraphicFramePr>
          <p:cNvPr id="6" name="Content Placeholder 2">
            <a:extLst>
              <a:ext uri="{FF2B5EF4-FFF2-40B4-BE49-F238E27FC236}">
                <a16:creationId xmlns:a16="http://schemas.microsoft.com/office/drawing/2014/main" id="{B70B5410-0E4C-4081-B85D-B0065541FCF6}"/>
              </a:ext>
            </a:extLst>
          </p:cNvPr>
          <p:cNvGraphicFramePr>
            <a:graphicFrameLocks noGrp="1"/>
          </p:cNvGraphicFramePr>
          <p:nvPr>
            <p:ph idx="1"/>
            <p:extLst>
              <p:ext uri="{D42A27DB-BD31-4B8C-83A1-F6EECF244321}">
                <p14:modId xmlns:p14="http://schemas.microsoft.com/office/powerpoint/2010/main" val="340267288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657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ree on Mountain">
            <a:extLst>
              <a:ext uri="{FF2B5EF4-FFF2-40B4-BE49-F238E27FC236}">
                <a16:creationId xmlns:a16="http://schemas.microsoft.com/office/drawing/2014/main" id="{9B053EF2-B924-452A-95C2-8E4BB1FF336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6614" b="126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0A97F2-574C-4DC8-9E7D-03EF32BF4122}"/>
              </a:ext>
            </a:extLst>
          </p:cNvPr>
          <p:cNvSpPr>
            <a:spLocks noGrp="1"/>
          </p:cNvSpPr>
          <p:nvPr>
            <p:ph idx="1"/>
          </p:nvPr>
        </p:nvSpPr>
        <p:spPr>
          <a:xfrm>
            <a:off x="5150428" y="815038"/>
            <a:ext cx="5744685" cy="4726276"/>
          </a:xfrm>
        </p:spPr>
        <p:txBody>
          <a:bodyPr anchor="ctr">
            <a:normAutofit/>
          </a:bodyPr>
          <a:lstStyle/>
          <a:p>
            <a:pPr marL="0" indent="0">
              <a:buNone/>
            </a:pPr>
            <a:endParaRPr lang="en-US" i="1" dirty="0">
              <a:solidFill>
                <a:srgbClr val="FFFFFF"/>
              </a:solidFill>
            </a:endParaRPr>
          </a:p>
          <a:p>
            <a:pPr marL="0" indent="0">
              <a:buNone/>
            </a:pPr>
            <a:endParaRPr lang="en-US" i="1" dirty="0">
              <a:solidFill>
                <a:srgbClr val="FFFFFF"/>
              </a:solidFill>
            </a:endParaRPr>
          </a:p>
          <a:p>
            <a:pPr marL="0" indent="0">
              <a:buNone/>
            </a:pPr>
            <a:endParaRPr lang="en-US" i="1" dirty="0">
              <a:solidFill>
                <a:srgbClr val="FFFFFF"/>
              </a:solidFill>
            </a:endParaRPr>
          </a:p>
          <a:p>
            <a:pPr marL="0" indent="0">
              <a:buNone/>
            </a:pPr>
            <a:r>
              <a:rPr lang="en-US" i="1" dirty="0">
                <a:solidFill>
                  <a:srgbClr val="FFFFFF"/>
                </a:solidFill>
              </a:rPr>
              <a:t>Trust in the LORD with all your heart and lean not on your own understanding;  in all your ways acknowledge him, and he will direct your paths.  </a:t>
            </a:r>
            <a:r>
              <a:rPr lang="en-US" b="1" i="1" dirty="0">
                <a:solidFill>
                  <a:srgbClr val="FFFFFF"/>
                </a:solidFill>
              </a:rPr>
              <a:t>  Proverbs 3:5-6</a:t>
            </a:r>
          </a:p>
          <a:p>
            <a:pPr marL="0" indent="0">
              <a:buNone/>
            </a:pPr>
            <a:endParaRPr lang="en-US" sz="2000" i="1" dirty="0">
              <a:solidFill>
                <a:srgbClr val="FFFFFF"/>
              </a:solidFill>
            </a:endParaRPr>
          </a:p>
          <a:p>
            <a:endParaRPr lang="en-US" sz="2000" dirty="0">
              <a:solidFill>
                <a:srgbClr val="FFFFFF"/>
              </a:solidFill>
            </a:endParaRPr>
          </a:p>
        </p:txBody>
      </p:sp>
      <p:sp>
        <p:nvSpPr>
          <p:cNvPr id="4" name="Footer Placeholder 3">
            <a:extLst>
              <a:ext uri="{FF2B5EF4-FFF2-40B4-BE49-F238E27FC236}">
                <a16:creationId xmlns:a16="http://schemas.microsoft.com/office/drawing/2014/main" id="{8A85A50C-641A-4A1A-8091-1DC0E23EA8CB}"/>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
        <p:nvSpPr>
          <p:cNvPr id="5" name="TextBox 4">
            <a:extLst>
              <a:ext uri="{FF2B5EF4-FFF2-40B4-BE49-F238E27FC236}">
                <a16:creationId xmlns:a16="http://schemas.microsoft.com/office/drawing/2014/main" id="{3FDB936F-65C1-489C-9205-D3839F5E2829}"/>
              </a:ext>
            </a:extLst>
          </p:cNvPr>
          <p:cNvSpPr txBox="1"/>
          <p:nvPr/>
        </p:nvSpPr>
        <p:spPr>
          <a:xfrm>
            <a:off x="883226" y="2286000"/>
            <a:ext cx="3747389" cy="1569660"/>
          </a:xfrm>
          <a:prstGeom prst="rect">
            <a:avLst/>
          </a:prstGeom>
          <a:noFill/>
        </p:spPr>
        <p:txBody>
          <a:bodyPr wrap="square" rtlCol="0">
            <a:spAutoFit/>
          </a:bodyPr>
          <a:lstStyle/>
          <a:p>
            <a:r>
              <a:rPr lang="en-US" sz="4800" b="1" dirty="0"/>
              <a:t>The Manhood Journey</a:t>
            </a:r>
          </a:p>
        </p:txBody>
      </p:sp>
    </p:spTree>
    <p:extLst>
      <p:ext uri="{BB962C8B-B14F-4D97-AF65-F5344CB8AC3E}">
        <p14:creationId xmlns:p14="http://schemas.microsoft.com/office/powerpoint/2010/main" val="790070397"/>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31C1-0755-42FD-82C7-40F8549F9E88}"/>
              </a:ext>
            </a:extLst>
          </p:cNvPr>
          <p:cNvSpPr>
            <a:spLocks noGrp="1"/>
          </p:cNvSpPr>
          <p:nvPr>
            <p:ph type="title"/>
          </p:nvPr>
        </p:nvSpPr>
        <p:spPr/>
        <p:txBody>
          <a:bodyPr/>
          <a:lstStyle/>
          <a:p>
            <a:pPr algn="ctr"/>
            <a:r>
              <a:rPr lang="en-US" b="1" dirty="0">
                <a:latin typeface="+mn-lt"/>
              </a:rPr>
              <a:t>Blueprint Network of Small Groups</a:t>
            </a:r>
          </a:p>
        </p:txBody>
      </p:sp>
      <p:graphicFrame>
        <p:nvGraphicFramePr>
          <p:cNvPr id="7" name="Content Placeholder 6">
            <a:extLst>
              <a:ext uri="{FF2B5EF4-FFF2-40B4-BE49-F238E27FC236}">
                <a16:creationId xmlns:a16="http://schemas.microsoft.com/office/drawing/2014/main" id="{0CC2A799-B52D-4AF8-B5EC-0E224D35C585}"/>
              </a:ext>
            </a:extLst>
          </p:cNvPr>
          <p:cNvGraphicFramePr>
            <a:graphicFrameLocks noGrp="1"/>
          </p:cNvGraphicFramePr>
          <p:nvPr>
            <p:ph idx="1"/>
            <p:extLst>
              <p:ext uri="{D42A27DB-BD31-4B8C-83A1-F6EECF244321}">
                <p14:modId xmlns:p14="http://schemas.microsoft.com/office/powerpoint/2010/main" val="421736030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B1EA1A12-464C-4E41-9E03-BE52C42DC47D}"/>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3991805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0027DC-BD20-45AB-B935-3ABB8EF2A807}"/>
              </a:ext>
            </a:extLst>
          </p:cNvPr>
          <p:cNvSpPr>
            <a:spLocks noGrp="1"/>
          </p:cNvSpPr>
          <p:nvPr>
            <p:ph type="title"/>
          </p:nvPr>
        </p:nvSpPr>
        <p:spPr>
          <a:xfrm>
            <a:off x="796505" y="1015933"/>
            <a:ext cx="3756189" cy="4795408"/>
          </a:xfrm>
        </p:spPr>
        <p:txBody>
          <a:bodyPr>
            <a:normAutofit fontScale="90000"/>
          </a:bodyPr>
          <a:lstStyle/>
          <a:p>
            <a:r>
              <a:rPr lang="en-US" sz="4000" b="1" dirty="0">
                <a:solidFill>
                  <a:srgbClr val="FFFFFF"/>
                </a:solidFill>
                <a:latin typeface="Arial Black" panose="020B0A04020102020204" pitchFamily="34" charset="0"/>
              </a:rPr>
              <a:t>A. Manhood</a:t>
            </a:r>
            <a:br>
              <a:rPr lang="en-US" sz="2800" b="1" dirty="0">
                <a:solidFill>
                  <a:srgbClr val="FFFFFF"/>
                </a:solidFill>
                <a:latin typeface="Arial Black" panose="020B0A04020102020204" pitchFamily="34" charset="0"/>
              </a:rPr>
            </a:br>
            <a:br>
              <a:rPr lang="en-US" sz="2800" b="1" dirty="0">
                <a:solidFill>
                  <a:srgbClr val="FFFFFF"/>
                </a:solidFill>
                <a:latin typeface="Arial Black" panose="020B0A04020102020204" pitchFamily="34" charset="0"/>
              </a:rPr>
            </a:br>
            <a:r>
              <a:rPr lang="en-US" sz="2800" dirty="0">
                <a:solidFill>
                  <a:srgbClr val="FFFFFF"/>
                </a:solidFill>
                <a:latin typeface="+mn-lt"/>
              </a:rPr>
              <a:t>Practical Living Strategies that Help Men Succeed and Lead in Every Stage of Life through…</a:t>
            </a:r>
            <a:br>
              <a:rPr lang="en-US" sz="2800" dirty="0">
                <a:solidFill>
                  <a:srgbClr val="FFFFFF"/>
                </a:solidFill>
                <a:latin typeface="+mn-lt"/>
              </a:rPr>
            </a:br>
            <a:br>
              <a:rPr lang="en-US" sz="2800" b="1" dirty="0">
                <a:solidFill>
                  <a:srgbClr val="FFFFFF"/>
                </a:solidFill>
                <a:latin typeface="+mn-lt"/>
              </a:rPr>
            </a:br>
            <a:r>
              <a:rPr lang="en-US" sz="2800" b="1" dirty="0">
                <a:solidFill>
                  <a:srgbClr val="FFFFFF"/>
                </a:solidFill>
                <a:latin typeface="+mn-lt"/>
              </a:rPr>
              <a:t>    </a:t>
            </a:r>
            <a:r>
              <a:rPr lang="en-US" sz="2800" dirty="0">
                <a:solidFill>
                  <a:srgbClr val="FFFFFF"/>
                </a:solidFill>
                <a:latin typeface="+mn-lt"/>
              </a:rPr>
              <a:t>Training</a:t>
            </a:r>
            <a:br>
              <a:rPr lang="en-US" sz="2800" dirty="0">
                <a:solidFill>
                  <a:srgbClr val="FFFFFF"/>
                </a:solidFill>
                <a:latin typeface="+mn-lt"/>
              </a:rPr>
            </a:br>
            <a:r>
              <a:rPr lang="en-US" sz="2800" dirty="0">
                <a:solidFill>
                  <a:srgbClr val="FFFFFF"/>
                </a:solidFill>
                <a:latin typeface="+mn-lt"/>
              </a:rPr>
              <a:t>    Certification</a:t>
            </a:r>
            <a:br>
              <a:rPr lang="en-US" sz="2800" dirty="0">
                <a:solidFill>
                  <a:srgbClr val="FFFFFF"/>
                </a:solidFill>
                <a:latin typeface="+mn-lt"/>
              </a:rPr>
            </a:br>
            <a:r>
              <a:rPr lang="en-US" sz="2800" dirty="0">
                <a:solidFill>
                  <a:srgbClr val="FFFFFF"/>
                </a:solidFill>
                <a:latin typeface="+mn-lt"/>
              </a:rPr>
              <a:t>    Mentoring</a:t>
            </a:r>
            <a:br>
              <a:rPr lang="en-US" sz="2800" dirty="0">
                <a:solidFill>
                  <a:srgbClr val="FFFFFF"/>
                </a:solidFill>
                <a:latin typeface="+mn-lt"/>
              </a:rPr>
            </a:br>
            <a:r>
              <a:rPr lang="en-US" sz="2800" dirty="0">
                <a:solidFill>
                  <a:srgbClr val="FFFFFF"/>
                </a:solidFill>
                <a:latin typeface="+mn-lt"/>
              </a:rPr>
              <a:t>    </a:t>
            </a:r>
            <a:r>
              <a:rPr lang="en-US" sz="2800" dirty="0">
                <a:solidFill>
                  <a:srgbClr val="FFFFFF"/>
                </a:solidFill>
              </a:rPr>
              <a:t>(Development Phase)</a:t>
            </a:r>
            <a:br>
              <a:rPr lang="en-US" sz="2800" b="1" dirty="0">
                <a:solidFill>
                  <a:srgbClr val="FFFFFF"/>
                </a:solidFill>
                <a:latin typeface="+mn-lt"/>
              </a:rPr>
            </a:br>
            <a:br>
              <a:rPr lang="en-US" sz="2800" b="1" dirty="0">
                <a:solidFill>
                  <a:srgbClr val="FFFFFF"/>
                </a:solidFill>
                <a:latin typeface="+mn-lt"/>
              </a:rPr>
            </a:br>
            <a:endParaRPr lang="en-US" sz="2800" b="1" dirty="0">
              <a:solidFill>
                <a:srgbClr val="FFFFFF"/>
              </a:solidFill>
              <a:latin typeface="+mn-lt"/>
            </a:endParaRPr>
          </a:p>
        </p:txBody>
      </p:sp>
      <p:sp>
        <p:nvSpPr>
          <p:cNvPr id="4" name="Footer Placeholder 3">
            <a:extLst>
              <a:ext uri="{FF2B5EF4-FFF2-40B4-BE49-F238E27FC236}">
                <a16:creationId xmlns:a16="http://schemas.microsoft.com/office/drawing/2014/main" id="{EE21C713-8C0F-4404-8BA8-4F729B2BAC10}"/>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FEC7424D-4E48-4E8F-A883-443EEB79DC62}"/>
              </a:ext>
            </a:extLst>
          </p:cNvPr>
          <p:cNvGraphicFramePr>
            <a:graphicFrameLocks noGrp="1"/>
          </p:cNvGraphicFramePr>
          <p:nvPr>
            <p:ph idx="1"/>
            <p:extLst>
              <p:ext uri="{D42A27DB-BD31-4B8C-83A1-F6EECF244321}">
                <p14:modId xmlns:p14="http://schemas.microsoft.com/office/powerpoint/2010/main" val="91245673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522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rayscale Photography of Couple Walking on Ground">
            <a:extLst>
              <a:ext uri="{FF2B5EF4-FFF2-40B4-BE49-F238E27FC236}">
                <a16:creationId xmlns:a16="http://schemas.microsoft.com/office/drawing/2014/main" id="{6B4E1A6D-26DE-4A2D-B52F-453460E51BC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4010" b="809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3FC445-D10D-4EE4-B2CF-A22C4B5F4D89}"/>
              </a:ext>
            </a:extLst>
          </p:cNvPr>
          <p:cNvSpPr>
            <a:spLocks noGrp="1"/>
          </p:cNvSpPr>
          <p:nvPr>
            <p:ph type="title"/>
          </p:nvPr>
        </p:nvSpPr>
        <p:spPr>
          <a:xfrm>
            <a:off x="838201" y="1065862"/>
            <a:ext cx="3313164" cy="4726276"/>
          </a:xfrm>
        </p:spPr>
        <p:txBody>
          <a:bodyPr>
            <a:normAutofit/>
          </a:bodyPr>
          <a:lstStyle/>
          <a:p>
            <a:pPr algn="r"/>
            <a:r>
              <a:rPr lang="en-US" sz="4000" b="1" dirty="0">
                <a:solidFill>
                  <a:srgbClr val="FFFFFF"/>
                </a:solidFill>
                <a:latin typeface="+mn-lt"/>
              </a:rPr>
              <a:t>Manhood Education Testimony</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FBDA6C-AD28-4218-B531-3610856F8EB4}"/>
              </a:ext>
            </a:extLst>
          </p:cNvPr>
          <p:cNvSpPr>
            <a:spLocks noGrp="1"/>
          </p:cNvSpPr>
          <p:nvPr>
            <p:ph idx="1"/>
          </p:nvPr>
        </p:nvSpPr>
        <p:spPr>
          <a:xfrm>
            <a:off x="5155379" y="1065861"/>
            <a:ext cx="5944421" cy="5290487"/>
          </a:xfrm>
        </p:spPr>
        <p:txBody>
          <a:bodyPr anchor="ctr">
            <a:normAutofit/>
          </a:bodyPr>
          <a:lstStyle/>
          <a:p>
            <a:pPr marL="0" indent="0">
              <a:lnSpc>
                <a:spcPct val="100000"/>
              </a:lnSpc>
              <a:buNone/>
            </a:pPr>
            <a:r>
              <a:rPr lang="en-US" sz="2400" dirty="0">
                <a:solidFill>
                  <a:srgbClr val="FFFFFF"/>
                </a:solidFill>
                <a:latin typeface="+mj-lt"/>
              </a:rPr>
              <a:t>I want to </a:t>
            </a:r>
            <a:r>
              <a:rPr lang="en-US" sz="3200" b="1" dirty="0">
                <a:solidFill>
                  <a:srgbClr val="FFFFFF"/>
                </a:solidFill>
              </a:rPr>
              <a:t>praise the Lord for this ministry </a:t>
            </a:r>
            <a:r>
              <a:rPr lang="en-US" sz="2400" dirty="0">
                <a:solidFill>
                  <a:srgbClr val="FFFFFF"/>
                </a:solidFill>
                <a:latin typeface="+mj-lt"/>
              </a:rPr>
              <a:t>and what it has done for my husband. Thank you!			</a:t>
            </a:r>
          </a:p>
          <a:p>
            <a:pPr marL="0" indent="0">
              <a:lnSpc>
                <a:spcPct val="100000"/>
              </a:lnSpc>
              <a:buNone/>
            </a:pPr>
            <a:r>
              <a:rPr lang="en-US" sz="2400" dirty="0">
                <a:solidFill>
                  <a:srgbClr val="FFFFFF"/>
                </a:solidFill>
                <a:latin typeface="+mj-lt"/>
              </a:rPr>
              <a:t>                      ~ Wife of a Transformed Man</a:t>
            </a:r>
          </a:p>
        </p:txBody>
      </p:sp>
      <p:sp>
        <p:nvSpPr>
          <p:cNvPr id="4" name="Footer Placeholder 3">
            <a:extLst>
              <a:ext uri="{FF2B5EF4-FFF2-40B4-BE49-F238E27FC236}">
                <a16:creationId xmlns:a16="http://schemas.microsoft.com/office/drawing/2014/main" id="{85EFB629-FA10-42B8-A43F-62057B628A17}"/>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244154112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F75200-DCB8-49D3-856A-FC1DE9692BD7}"/>
              </a:ext>
            </a:extLst>
          </p:cNvPr>
          <p:cNvSpPr>
            <a:spLocks noGrp="1"/>
          </p:cNvSpPr>
          <p:nvPr>
            <p:ph type="title"/>
          </p:nvPr>
        </p:nvSpPr>
        <p:spPr>
          <a:xfrm>
            <a:off x="863029" y="1012004"/>
            <a:ext cx="3416158" cy="4795408"/>
          </a:xfrm>
        </p:spPr>
        <p:txBody>
          <a:bodyPr>
            <a:normAutofit/>
          </a:bodyPr>
          <a:lstStyle/>
          <a:p>
            <a:r>
              <a:rPr lang="en-US" sz="3700">
                <a:solidFill>
                  <a:srgbClr val="FFFFFF"/>
                </a:solidFill>
                <a:latin typeface="Arial Black" panose="020B0A04020102020204" pitchFamily="34" charset="0"/>
              </a:rPr>
              <a:t>B. Discipleship</a:t>
            </a:r>
            <a:br>
              <a:rPr lang="en-US" sz="3700" dirty="0">
                <a:solidFill>
                  <a:srgbClr val="FFFFFF"/>
                </a:solidFill>
                <a:latin typeface="Arial Black" panose="020B0A04020102020204" pitchFamily="34" charset="0"/>
              </a:rPr>
            </a:br>
            <a:br>
              <a:rPr lang="en-US" sz="3700" dirty="0">
                <a:solidFill>
                  <a:srgbClr val="FFFFFF"/>
                </a:solidFill>
              </a:rPr>
            </a:br>
            <a:r>
              <a:rPr lang="en-US" sz="3700">
                <a:solidFill>
                  <a:srgbClr val="FFFFFF"/>
                </a:solidFill>
              </a:rPr>
              <a:t>Spiritual Development for Every Man</a:t>
            </a:r>
            <a:br>
              <a:rPr lang="en-US" sz="3700">
                <a:solidFill>
                  <a:srgbClr val="FFFFFF"/>
                </a:solidFill>
              </a:rPr>
            </a:br>
            <a:endParaRPr lang="en-US" sz="3700">
              <a:solidFill>
                <a:srgbClr val="FFFFFF"/>
              </a:solidFill>
            </a:endParaRPr>
          </a:p>
        </p:txBody>
      </p:sp>
      <p:sp>
        <p:nvSpPr>
          <p:cNvPr id="4" name="Footer Placeholder 3">
            <a:extLst>
              <a:ext uri="{FF2B5EF4-FFF2-40B4-BE49-F238E27FC236}">
                <a16:creationId xmlns:a16="http://schemas.microsoft.com/office/drawing/2014/main" id="{C0CEAF03-06E6-4553-88F8-74DD9C4BF144}"/>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F1297BE8-E492-4491-A0C0-8912E5E0E387}"/>
              </a:ext>
            </a:extLst>
          </p:cNvPr>
          <p:cNvGraphicFramePr>
            <a:graphicFrameLocks noGrp="1"/>
          </p:cNvGraphicFramePr>
          <p:nvPr>
            <p:ph idx="1"/>
            <p:extLst>
              <p:ext uri="{D42A27DB-BD31-4B8C-83A1-F6EECF244321}">
                <p14:modId xmlns:p14="http://schemas.microsoft.com/office/powerpoint/2010/main" val="63899563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1482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5F4B-5A18-4653-AAFD-09676F4C979D}"/>
              </a:ext>
            </a:extLst>
          </p:cNvPr>
          <p:cNvSpPr>
            <a:spLocks noGrp="1"/>
          </p:cNvSpPr>
          <p:nvPr>
            <p:ph type="title"/>
          </p:nvPr>
        </p:nvSpPr>
        <p:spPr>
          <a:xfrm>
            <a:off x="478715" y="1487265"/>
            <a:ext cx="3398521" cy="329637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Arial Black" panose="020B0A04020102020204" pitchFamily="34" charset="0"/>
              </a:rPr>
              <a:t>Men’s</a:t>
            </a:r>
            <a:br>
              <a:rPr lang="en-US" sz="2600" b="1" kern="1200" dirty="0">
                <a:solidFill>
                  <a:srgbClr val="FFFFFF"/>
                </a:solidFill>
                <a:latin typeface="Arial Black" panose="020B0A04020102020204" pitchFamily="34" charset="0"/>
              </a:rPr>
            </a:br>
            <a:r>
              <a:rPr lang="en-US" sz="2600" b="1" kern="1200" dirty="0">
                <a:solidFill>
                  <a:srgbClr val="FFFFFF"/>
                </a:solidFill>
                <a:latin typeface="Arial Black" panose="020B0A04020102020204" pitchFamily="34" charset="0"/>
              </a:rPr>
              <a:t>Discipleship</a:t>
            </a:r>
            <a:br>
              <a:rPr lang="en-US" sz="2600" b="1" kern="1200" dirty="0">
                <a:solidFill>
                  <a:srgbClr val="FFFFFF"/>
                </a:solidFill>
                <a:latin typeface="Arial Black" panose="020B0A04020102020204" pitchFamily="34" charset="0"/>
              </a:rPr>
            </a:br>
            <a:r>
              <a:rPr lang="en-US" sz="2600" b="1" kern="1200" dirty="0">
                <a:solidFill>
                  <a:srgbClr val="FFFFFF"/>
                </a:solidFill>
                <a:latin typeface="Arial Black" panose="020B0A04020102020204" pitchFamily="34" charset="0"/>
              </a:rPr>
              <a:t>Strategy</a:t>
            </a:r>
          </a:p>
        </p:txBody>
      </p:sp>
      <p:pic>
        <p:nvPicPr>
          <p:cNvPr id="1029" name="Picture 2" descr="Image result for multi level marketing multiplication chart">
            <a:extLst>
              <a:ext uri="{FF2B5EF4-FFF2-40B4-BE49-F238E27FC236}">
                <a16:creationId xmlns:a16="http://schemas.microsoft.com/office/drawing/2014/main" id="{37257F90-317B-4114-AC32-701DA46EF6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2586" y="1487265"/>
            <a:ext cx="7380863" cy="3883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33ED69-4B43-48F3-BD4B-1985B60572AD}"/>
              </a:ext>
            </a:extLst>
          </p:cNvPr>
          <p:cNvSpPr txBox="1"/>
          <p:nvPr/>
        </p:nvSpPr>
        <p:spPr>
          <a:xfrm>
            <a:off x="7991474" y="2197414"/>
            <a:ext cx="2695576" cy="461665"/>
          </a:xfrm>
          <a:prstGeom prst="rect">
            <a:avLst/>
          </a:prstGeom>
          <a:solidFill>
            <a:schemeClr val="accent2">
              <a:lumMod val="60000"/>
              <a:lumOff val="40000"/>
            </a:schemeClr>
          </a:solidFill>
        </p:spPr>
        <p:txBody>
          <a:bodyPr wrap="square" rtlCol="0">
            <a:spAutoFit/>
          </a:bodyPr>
          <a:lstStyle/>
          <a:p>
            <a:r>
              <a:rPr lang="en-US" sz="2400" dirty="0"/>
              <a:t>Disciple 3 Men/Year</a:t>
            </a:r>
          </a:p>
        </p:txBody>
      </p:sp>
      <p:sp>
        <p:nvSpPr>
          <p:cNvPr id="3" name="Footer Placeholder 2">
            <a:extLst>
              <a:ext uri="{FF2B5EF4-FFF2-40B4-BE49-F238E27FC236}">
                <a16:creationId xmlns:a16="http://schemas.microsoft.com/office/drawing/2014/main" id="{0C92E52E-8844-46CA-9C82-6929063D231B}"/>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3061488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uniform&#10;&#10;Description automatically generated">
            <a:extLst>
              <a:ext uri="{FF2B5EF4-FFF2-40B4-BE49-F238E27FC236}">
                <a16:creationId xmlns:a16="http://schemas.microsoft.com/office/drawing/2014/main" id="{95E09804-74D6-4774-A968-3BDFA4E28D0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433"/>
          <a:stretch/>
        </p:blipFill>
        <p:spPr>
          <a:xfrm>
            <a:off x="20" y="1"/>
            <a:ext cx="12191980" cy="6857999"/>
          </a:xfrm>
          <a:prstGeom prst="rect">
            <a:avLst/>
          </a:prstGeom>
        </p:spPr>
      </p:pic>
      <p:sp>
        <p:nvSpPr>
          <p:cNvPr id="2" name="Title 1">
            <a:extLst>
              <a:ext uri="{FF2B5EF4-FFF2-40B4-BE49-F238E27FC236}">
                <a16:creationId xmlns:a16="http://schemas.microsoft.com/office/drawing/2014/main" id="{5341B0BB-633C-4AFC-8E52-1E7A31A90DA9}"/>
              </a:ext>
            </a:extLst>
          </p:cNvPr>
          <p:cNvSpPr>
            <a:spLocks noGrp="1"/>
          </p:cNvSpPr>
          <p:nvPr>
            <p:ph type="title"/>
          </p:nvPr>
        </p:nvSpPr>
        <p:spPr>
          <a:xfrm>
            <a:off x="838201" y="1065862"/>
            <a:ext cx="3313164" cy="4726276"/>
          </a:xfrm>
        </p:spPr>
        <p:txBody>
          <a:bodyPr>
            <a:normAutofit/>
          </a:bodyPr>
          <a:lstStyle/>
          <a:p>
            <a:pPr algn="r"/>
            <a:r>
              <a:rPr lang="en-US" sz="4000" b="1">
                <a:solidFill>
                  <a:srgbClr val="FFFFFF"/>
                </a:solidFill>
                <a:latin typeface="+mn-lt"/>
              </a:rPr>
              <a:t>Discipleship Group Testimony </a:t>
            </a: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F269EF-5585-4591-A48A-1C095C935242}"/>
              </a:ext>
            </a:extLst>
          </p:cNvPr>
          <p:cNvSpPr>
            <a:spLocks noGrp="1"/>
          </p:cNvSpPr>
          <p:nvPr>
            <p:ph idx="1"/>
          </p:nvPr>
        </p:nvSpPr>
        <p:spPr>
          <a:xfrm>
            <a:off x="4989546" y="622299"/>
            <a:ext cx="6097547" cy="5734049"/>
          </a:xfrm>
        </p:spPr>
        <p:txBody>
          <a:bodyPr anchor="ctr">
            <a:normAutofit/>
          </a:bodyPr>
          <a:lstStyle/>
          <a:p>
            <a:pPr marL="0" indent="0">
              <a:buNone/>
            </a:pPr>
            <a:r>
              <a:rPr lang="en-US" sz="2400" i="1" dirty="0">
                <a:solidFill>
                  <a:srgbClr val="FFFFFF"/>
                </a:solidFill>
              </a:rPr>
              <a:t>Being a part of a men’s discipleship group has been a </a:t>
            </a:r>
            <a:r>
              <a:rPr lang="en-US" sz="3600" b="1" i="1" dirty="0">
                <a:solidFill>
                  <a:srgbClr val="FFFFFF"/>
                </a:solidFill>
              </a:rPr>
              <a:t>life-changing experience</a:t>
            </a:r>
            <a:r>
              <a:rPr lang="en-US" sz="3600" i="1" dirty="0">
                <a:solidFill>
                  <a:srgbClr val="FFFFFF"/>
                </a:solidFill>
              </a:rPr>
              <a:t>! </a:t>
            </a:r>
            <a:r>
              <a:rPr lang="en-US" sz="2400" i="1" dirty="0">
                <a:solidFill>
                  <a:srgbClr val="FFFFFF"/>
                </a:solidFill>
              </a:rPr>
              <a:t>My relationship with God has grown</a:t>
            </a:r>
            <a:r>
              <a:rPr lang="en-US" sz="3600" i="1" dirty="0">
                <a:solidFill>
                  <a:srgbClr val="FFFFFF"/>
                </a:solidFill>
              </a:rPr>
              <a:t> </a:t>
            </a:r>
            <a:r>
              <a:rPr lang="en-US" sz="3600" b="1" i="1" dirty="0">
                <a:solidFill>
                  <a:srgbClr val="FFFFFF"/>
                </a:solidFill>
              </a:rPr>
              <a:t>deeper</a:t>
            </a:r>
            <a:r>
              <a:rPr lang="en-US" sz="3600" i="1" dirty="0">
                <a:solidFill>
                  <a:srgbClr val="FFFFFF"/>
                </a:solidFill>
              </a:rPr>
              <a:t> </a:t>
            </a:r>
            <a:r>
              <a:rPr lang="en-US" sz="2400" i="1" dirty="0">
                <a:solidFill>
                  <a:srgbClr val="FFFFFF"/>
                </a:solidFill>
              </a:rPr>
              <a:t>and my spiritual leadership at home has become </a:t>
            </a:r>
            <a:r>
              <a:rPr lang="en-US" sz="3600" b="1" i="1" dirty="0">
                <a:solidFill>
                  <a:srgbClr val="FFFFFF"/>
                </a:solidFill>
              </a:rPr>
              <a:t>stronger</a:t>
            </a:r>
            <a:r>
              <a:rPr lang="en-US" sz="3600" i="1" dirty="0">
                <a:solidFill>
                  <a:srgbClr val="FFFFFF"/>
                </a:solidFill>
              </a:rPr>
              <a:t>.</a:t>
            </a:r>
          </a:p>
          <a:p>
            <a:pPr marL="0" indent="0">
              <a:buNone/>
            </a:pPr>
            <a:r>
              <a:rPr lang="en-US" sz="2400" i="1" dirty="0">
                <a:solidFill>
                  <a:srgbClr val="FFFFFF"/>
                </a:solidFill>
              </a:rPr>
              <a:t>		~ Discipleship Group Participant</a:t>
            </a:r>
          </a:p>
        </p:txBody>
      </p:sp>
      <p:sp>
        <p:nvSpPr>
          <p:cNvPr id="4" name="Footer Placeholder 3">
            <a:extLst>
              <a:ext uri="{FF2B5EF4-FFF2-40B4-BE49-F238E27FC236}">
                <a16:creationId xmlns:a16="http://schemas.microsoft.com/office/drawing/2014/main" id="{8DE1B49E-6393-47AB-9928-0C3205CCBE54}"/>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428996589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B0907F-9CAD-4052-B357-EBBD60223881}"/>
              </a:ext>
            </a:extLst>
          </p:cNvPr>
          <p:cNvSpPr>
            <a:spLocks noGrp="1"/>
          </p:cNvSpPr>
          <p:nvPr>
            <p:ph type="title"/>
          </p:nvPr>
        </p:nvSpPr>
        <p:spPr>
          <a:xfrm>
            <a:off x="863028" y="1012004"/>
            <a:ext cx="3670871" cy="4795408"/>
          </a:xfrm>
        </p:spPr>
        <p:txBody>
          <a:bodyPr>
            <a:normAutofit/>
          </a:bodyPr>
          <a:lstStyle/>
          <a:p>
            <a:r>
              <a:rPr lang="en-US" sz="4100" dirty="0">
                <a:solidFill>
                  <a:srgbClr val="FFFFFF"/>
                </a:solidFill>
                <a:latin typeface="Arial Black" panose="020B0A04020102020204" pitchFamily="34" charset="0"/>
              </a:rPr>
              <a:t>C. Recovery</a:t>
            </a:r>
            <a:br>
              <a:rPr lang="en-US" sz="4100" dirty="0">
                <a:solidFill>
                  <a:srgbClr val="FFFFFF"/>
                </a:solidFill>
                <a:latin typeface="Arial Black" panose="020B0A04020102020204" pitchFamily="34" charset="0"/>
              </a:rPr>
            </a:br>
            <a:br>
              <a:rPr lang="en-US" sz="4100" dirty="0">
                <a:solidFill>
                  <a:srgbClr val="FFFFFF"/>
                </a:solidFill>
                <a:latin typeface="Arial Black" panose="020B0A04020102020204" pitchFamily="34" charset="0"/>
              </a:rPr>
            </a:br>
            <a:r>
              <a:rPr lang="en-US" sz="2800" dirty="0">
                <a:solidFill>
                  <a:srgbClr val="FFFFFF"/>
                </a:solidFill>
              </a:rPr>
              <a:t>Overcoming addiction through bible based recovery strategies. </a:t>
            </a:r>
          </a:p>
        </p:txBody>
      </p:sp>
      <p:sp>
        <p:nvSpPr>
          <p:cNvPr id="4" name="Footer Placeholder 3">
            <a:extLst>
              <a:ext uri="{FF2B5EF4-FFF2-40B4-BE49-F238E27FC236}">
                <a16:creationId xmlns:a16="http://schemas.microsoft.com/office/drawing/2014/main" id="{6A1B16B0-37DA-43C7-9975-6777FF930E9F}"/>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6FDCAF57-BC8F-43E4-AE1C-545B7E8EBB6F}"/>
              </a:ext>
            </a:extLst>
          </p:cNvPr>
          <p:cNvGraphicFramePr>
            <a:graphicFrameLocks noGrp="1"/>
          </p:cNvGraphicFramePr>
          <p:nvPr>
            <p:ph idx="1"/>
            <p:extLst>
              <p:ext uri="{D42A27DB-BD31-4B8C-83A1-F6EECF244321}">
                <p14:modId xmlns:p14="http://schemas.microsoft.com/office/powerpoint/2010/main" val="54973469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284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Standing in Muddy Field Path.">
            <a:extLst>
              <a:ext uri="{FF2B5EF4-FFF2-40B4-BE49-F238E27FC236}">
                <a16:creationId xmlns:a16="http://schemas.microsoft.com/office/drawing/2014/main" id="{86F0DD84-0C19-4EEA-8952-2CAA68DBB08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33625" b="28828"/>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F76F09-5F0E-417C-9587-5945671FB572}"/>
              </a:ext>
            </a:extLst>
          </p:cNvPr>
          <p:cNvSpPr>
            <a:spLocks noGrp="1"/>
          </p:cNvSpPr>
          <p:nvPr>
            <p:ph type="title"/>
          </p:nvPr>
        </p:nvSpPr>
        <p:spPr>
          <a:xfrm>
            <a:off x="838201" y="1065862"/>
            <a:ext cx="3313164" cy="4726276"/>
          </a:xfrm>
        </p:spPr>
        <p:txBody>
          <a:bodyPr>
            <a:normAutofit/>
          </a:bodyPr>
          <a:lstStyle/>
          <a:p>
            <a:pPr algn="r"/>
            <a:r>
              <a:rPr lang="en-US" sz="4000" b="1" dirty="0">
                <a:solidFill>
                  <a:srgbClr val="FFFFFF"/>
                </a:solidFill>
                <a:latin typeface="+mn-lt"/>
              </a:rPr>
              <a:t>Recovery Group Testimony…</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FD1B7E-8760-4DBE-B480-539BDA51A09B}"/>
              </a:ext>
            </a:extLst>
          </p:cNvPr>
          <p:cNvSpPr>
            <a:spLocks noGrp="1"/>
          </p:cNvSpPr>
          <p:nvPr>
            <p:ph idx="1"/>
          </p:nvPr>
        </p:nvSpPr>
        <p:spPr>
          <a:xfrm>
            <a:off x="5155379" y="1065862"/>
            <a:ext cx="5944417" cy="4726276"/>
          </a:xfrm>
        </p:spPr>
        <p:txBody>
          <a:bodyPr anchor="ctr">
            <a:normAutofit/>
          </a:bodyPr>
          <a:lstStyle/>
          <a:p>
            <a:pPr marL="0" indent="0">
              <a:buNone/>
            </a:pPr>
            <a:r>
              <a:rPr lang="en-US" sz="4800" b="1" i="1" dirty="0">
                <a:solidFill>
                  <a:srgbClr val="FFFFFF"/>
                </a:solidFill>
              </a:rPr>
              <a:t>My </a:t>
            </a:r>
            <a:r>
              <a:rPr lang="en-US" sz="3600" b="1" i="1" dirty="0">
                <a:solidFill>
                  <a:srgbClr val="FFFFFF"/>
                </a:solidFill>
              </a:rPr>
              <a:t>pornography addiction </a:t>
            </a:r>
            <a:r>
              <a:rPr lang="en-US" sz="2400" i="1" dirty="0">
                <a:solidFill>
                  <a:srgbClr val="FFFFFF"/>
                </a:solidFill>
              </a:rPr>
              <a:t>was destroying my life and marriage. There didn’t seem to be any way I could break free… until I joined a </a:t>
            </a:r>
            <a:r>
              <a:rPr lang="en-US" sz="3600" b="1" i="1" dirty="0">
                <a:solidFill>
                  <a:srgbClr val="FFFFFF"/>
                </a:solidFill>
              </a:rPr>
              <a:t>Men of Integrity </a:t>
            </a:r>
            <a:r>
              <a:rPr lang="en-US" sz="2400" i="1" dirty="0">
                <a:solidFill>
                  <a:srgbClr val="FFFFFF"/>
                </a:solidFill>
              </a:rPr>
              <a:t>recovery and support group. Now, through the encouragement of other men and a growing relationship with Christ I am “</a:t>
            </a:r>
            <a:r>
              <a:rPr lang="en-US" sz="3600" b="1" i="1" dirty="0">
                <a:solidFill>
                  <a:srgbClr val="FFFFFF"/>
                </a:solidFill>
              </a:rPr>
              <a:t>more than a conqueror</a:t>
            </a:r>
            <a:r>
              <a:rPr lang="en-US" sz="2400" i="1" dirty="0">
                <a:solidFill>
                  <a:srgbClr val="FFFFFF"/>
                </a:solidFill>
              </a:rPr>
              <a:t>”… praise God!</a:t>
            </a:r>
          </a:p>
          <a:p>
            <a:pPr marL="0" indent="0">
              <a:buNone/>
            </a:pPr>
            <a:r>
              <a:rPr lang="en-US" sz="2400" i="1" dirty="0">
                <a:solidFill>
                  <a:srgbClr val="FFFFFF"/>
                </a:solidFill>
              </a:rPr>
              <a:t>	~ Men of Integrity Group Participant</a:t>
            </a:r>
          </a:p>
        </p:txBody>
      </p:sp>
      <p:sp>
        <p:nvSpPr>
          <p:cNvPr id="4" name="Footer Placeholder 3">
            <a:extLst>
              <a:ext uri="{FF2B5EF4-FFF2-40B4-BE49-F238E27FC236}">
                <a16:creationId xmlns:a16="http://schemas.microsoft.com/office/drawing/2014/main" id="{782FAF73-E1A2-4E1D-B161-1CC443F96D46}"/>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2261913547"/>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B5929D-5542-42C1-86DD-B348468B3C12}"/>
              </a:ext>
            </a:extLst>
          </p:cNvPr>
          <p:cNvSpPr>
            <a:spLocks noGrp="1"/>
          </p:cNvSpPr>
          <p:nvPr>
            <p:ph type="title"/>
          </p:nvPr>
        </p:nvSpPr>
        <p:spPr>
          <a:xfrm>
            <a:off x="863029" y="1012004"/>
            <a:ext cx="3416158" cy="4795408"/>
          </a:xfrm>
        </p:spPr>
        <p:txBody>
          <a:bodyPr>
            <a:normAutofit/>
          </a:bodyPr>
          <a:lstStyle/>
          <a:p>
            <a:pPr algn="ctr"/>
            <a:r>
              <a:rPr lang="en-US" sz="3400" dirty="0">
                <a:solidFill>
                  <a:srgbClr val="FFFFFF"/>
                </a:solidFill>
                <a:latin typeface="Arial Black" panose="020B0A04020102020204" pitchFamily="34" charset="0"/>
              </a:rPr>
              <a:t>3. </a:t>
            </a:r>
            <a:r>
              <a:rPr lang="en-US" sz="1400" dirty="0">
                <a:solidFill>
                  <a:srgbClr val="FFFFFF"/>
                </a:solidFill>
                <a:latin typeface="Arial Black" panose="020B0A04020102020204" pitchFamily="34" charset="0"/>
              </a:rPr>
              <a:t>BLUEPRINT FOR MEN </a:t>
            </a:r>
            <a:r>
              <a:rPr lang="en-US" sz="3400" dirty="0">
                <a:solidFill>
                  <a:srgbClr val="FFFFFF"/>
                </a:solidFill>
                <a:latin typeface="Arial Black" panose="020B0A04020102020204" pitchFamily="34" charset="0"/>
              </a:rPr>
              <a:t>LEADERSHIP</a:t>
            </a:r>
            <a:br>
              <a:rPr lang="en-US" sz="3400" dirty="0">
                <a:solidFill>
                  <a:srgbClr val="FFFFFF"/>
                </a:solidFill>
                <a:latin typeface="Arial Black" panose="020B0A04020102020204" pitchFamily="34" charset="0"/>
              </a:rPr>
            </a:br>
            <a:r>
              <a:rPr lang="en-US" sz="1800" dirty="0">
                <a:solidFill>
                  <a:srgbClr val="FFFFFF"/>
                </a:solidFill>
              </a:rPr>
              <a:t>(Development Phase)</a:t>
            </a:r>
          </a:p>
        </p:txBody>
      </p:sp>
      <p:sp>
        <p:nvSpPr>
          <p:cNvPr id="4" name="Footer Placeholder 3">
            <a:extLst>
              <a:ext uri="{FF2B5EF4-FFF2-40B4-BE49-F238E27FC236}">
                <a16:creationId xmlns:a16="http://schemas.microsoft.com/office/drawing/2014/main" id="{D37201C9-0BAE-4B67-BEA2-310F85D9CB0C}"/>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EFB4E429-5ECA-4F4A-B5A8-BCE722B40A5D}"/>
              </a:ext>
            </a:extLst>
          </p:cNvPr>
          <p:cNvGraphicFramePr>
            <a:graphicFrameLocks noGrp="1"/>
          </p:cNvGraphicFramePr>
          <p:nvPr>
            <p:ph idx="1"/>
            <p:extLst>
              <p:ext uri="{D42A27DB-BD31-4B8C-83A1-F6EECF244321}">
                <p14:modId xmlns:p14="http://schemas.microsoft.com/office/powerpoint/2010/main" val="4887218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398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5AB012-48C3-48A0-B12C-E865B4726525}"/>
              </a:ext>
            </a:extLst>
          </p:cNvPr>
          <p:cNvSpPr>
            <a:spLocks noGrp="1"/>
          </p:cNvSpPr>
          <p:nvPr>
            <p:ph type="title"/>
          </p:nvPr>
        </p:nvSpPr>
        <p:spPr>
          <a:xfrm>
            <a:off x="863029" y="1012004"/>
            <a:ext cx="3416158" cy="4795408"/>
          </a:xfrm>
        </p:spPr>
        <p:txBody>
          <a:bodyPr>
            <a:normAutofit/>
          </a:bodyPr>
          <a:lstStyle/>
          <a:p>
            <a:pPr algn="ctr"/>
            <a:r>
              <a:rPr lang="en-US" sz="3100" dirty="0">
                <a:solidFill>
                  <a:srgbClr val="FFFFFF"/>
                </a:solidFill>
                <a:latin typeface="Arial Black" panose="020B0A04020102020204" pitchFamily="34" charset="0"/>
              </a:rPr>
              <a:t>4. </a:t>
            </a:r>
            <a:r>
              <a:rPr lang="en-US" sz="1400" dirty="0">
                <a:solidFill>
                  <a:srgbClr val="FFFFFF"/>
                </a:solidFill>
                <a:latin typeface="Arial Black" panose="020B0A04020102020204" pitchFamily="34" charset="0"/>
              </a:rPr>
              <a:t>BLUEPRINT FOR MEN </a:t>
            </a:r>
            <a:r>
              <a:rPr lang="en-US" sz="3100" dirty="0">
                <a:solidFill>
                  <a:srgbClr val="FFFFFF"/>
                </a:solidFill>
                <a:latin typeface="Arial Black" panose="020B0A04020102020204" pitchFamily="34" charset="0"/>
              </a:rPr>
              <a:t>RESOURCES</a:t>
            </a:r>
          </a:p>
        </p:txBody>
      </p:sp>
      <p:sp>
        <p:nvSpPr>
          <p:cNvPr id="4" name="Footer Placeholder 3">
            <a:extLst>
              <a:ext uri="{FF2B5EF4-FFF2-40B4-BE49-F238E27FC236}">
                <a16:creationId xmlns:a16="http://schemas.microsoft.com/office/drawing/2014/main" id="{504EDA24-A763-41F1-8F47-269184BE861C}"/>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BB49237E-9BF8-4A7A-8316-9384A85CEE32}"/>
              </a:ext>
            </a:extLst>
          </p:cNvPr>
          <p:cNvGraphicFramePr>
            <a:graphicFrameLocks noGrp="1"/>
          </p:cNvGraphicFramePr>
          <p:nvPr>
            <p:ph idx="1"/>
            <p:extLst>
              <p:ext uri="{D42A27DB-BD31-4B8C-83A1-F6EECF244321}">
                <p14:modId xmlns:p14="http://schemas.microsoft.com/office/powerpoint/2010/main" val="3964904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04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ree on Mountain">
            <a:extLst>
              <a:ext uri="{FF2B5EF4-FFF2-40B4-BE49-F238E27FC236}">
                <a16:creationId xmlns:a16="http://schemas.microsoft.com/office/drawing/2014/main" id="{0EA01863-36A5-42E7-9F98-A46DD00B9767}"/>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6614" b="126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0B5F73-FCDF-4837-8DF7-CDD4A18212B7}"/>
              </a:ext>
            </a:extLst>
          </p:cNvPr>
          <p:cNvSpPr>
            <a:spLocks noGrp="1"/>
          </p:cNvSpPr>
          <p:nvPr>
            <p:ph type="title"/>
          </p:nvPr>
        </p:nvSpPr>
        <p:spPr>
          <a:xfrm>
            <a:off x="838201" y="1065862"/>
            <a:ext cx="3313164" cy="4726276"/>
          </a:xfrm>
        </p:spPr>
        <p:txBody>
          <a:bodyPr>
            <a:normAutofit/>
          </a:bodyPr>
          <a:lstStyle/>
          <a:p>
            <a:r>
              <a:rPr lang="en-US" sz="4800" b="1" dirty="0">
                <a:solidFill>
                  <a:srgbClr val="FFFFFF"/>
                </a:solidFill>
                <a:latin typeface="+mn-lt"/>
              </a:rPr>
              <a:t>What’s Your Manhood Story?</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3C9BED-472D-4D59-8541-B20315A256B8}"/>
              </a:ext>
            </a:extLst>
          </p:cNvPr>
          <p:cNvSpPr>
            <a:spLocks noGrp="1"/>
          </p:cNvSpPr>
          <p:nvPr>
            <p:ph idx="1"/>
          </p:nvPr>
        </p:nvSpPr>
        <p:spPr>
          <a:xfrm>
            <a:off x="5150428" y="1844828"/>
            <a:ext cx="6422445" cy="4726276"/>
          </a:xfrm>
        </p:spPr>
        <p:txBody>
          <a:bodyPr anchor="ctr">
            <a:normAutofit fontScale="92500" lnSpcReduction="10000"/>
          </a:bodyPr>
          <a:lstStyle/>
          <a:p>
            <a:pPr marL="0" indent="0">
              <a:buNone/>
            </a:pPr>
            <a:r>
              <a:rPr lang="en-US" sz="2600" dirty="0">
                <a:solidFill>
                  <a:srgbClr val="FFFFFF"/>
                </a:solidFill>
              </a:rPr>
              <a:t>On a scale of 1-5 rate the following statements as they relate to your life as a man…</a:t>
            </a:r>
          </a:p>
          <a:p>
            <a:pPr marL="0" indent="0">
              <a:buNone/>
            </a:pPr>
            <a:endParaRPr lang="en-US" sz="2000" dirty="0">
              <a:solidFill>
                <a:srgbClr val="FFFFFF"/>
              </a:solidFill>
            </a:endParaRPr>
          </a:p>
          <a:p>
            <a:pPr marL="457200" indent="-457200">
              <a:buFont typeface="+mj-lt"/>
              <a:buAutoNum type="arabicPeriod"/>
            </a:pPr>
            <a:r>
              <a:rPr lang="en-US" sz="2000" dirty="0">
                <a:solidFill>
                  <a:srgbClr val="FFFFFF"/>
                </a:solidFill>
              </a:rPr>
              <a:t>My father taught me and guided me into manhood. </a:t>
            </a:r>
          </a:p>
          <a:p>
            <a:pPr marL="457200" indent="-457200">
              <a:buFont typeface="+mj-lt"/>
              <a:buAutoNum type="arabicPeriod"/>
            </a:pPr>
            <a:r>
              <a:rPr lang="en-US" sz="2000" dirty="0">
                <a:solidFill>
                  <a:srgbClr val="FFFFFF"/>
                </a:solidFill>
              </a:rPr>
              <a:t>I had a clear definition of authentic manhood.</a:t>
            </a:r>
          </a:p>
          <a:p>
            <a:pPr marL="457200" indent="-457200">
              <a:buFont typeface="+mj-lt"/>
              <a:buAutoNum type="arabicPeriod"/>
            </a:pPr>
            <a:r>
              <a:rPr lang="en-US" sz="2000" dirty="0">
                <a:solidFill>
                  <a:srgbClr val="FFFFFF"/>
                </a:solidFill>
              </a:rPr>
              <a:t>I was prepared for marriage and fatherhood. </a:t>
            </a:r>
          </a:p>
          <a:p>
            <a:pPr marL="457200" indent="-457200">
              <a:buFont typeface="+mj-lt"/>
              <a:buAutoNum type="arabicPeriod"/>
            </a:pPr>
            <a:r>
              <a:rPr lang="en-US" sz="2000" dirty="0">
                <a:solidFill>
                  <a:srgbClr val="FFFFFF"/>
                </a:solidFill>
              </a:rPr>
              <a:t>I have experienced a support and accountability group. </a:t>
            </a:r>
          </a:p>
          <a:p>
            <a:pPr marL="457200" indent="-457200">
              <a:buFont typeface="+mj-lt"/>
              <a:buAutoNum type="arabicPeriod"/>
            </a:pPr>
            <a:r>
              <a:rPr lang="en-US" sz="2000" dirty="0">
                <a:solidFill>
                  <a:srgbClr val="FFFFFF"/>
                </a:solidFill>
              </a:rPr>
              <a:t>I have been mentored and seek to mentor other men.</a:t>
            </a:r>
          </a:p>
          <a:p>
            <a:pPr marL="457200" indent="-457200">
              <a:buFont typeface="+mj-lt"/>
              <a:buAutoNum type="arabicPeriod"/>
            </a:pPr>
            <a:r>
              <a:rPr lang="en-US" sz="2000" dirty="0">
                <a:solidFill>
                  <a:srgbClr val="FFFFFF"/>
                </a:solidFill>
              </a:rPr>
              <a:t>I have been successful in overcoming repetitive sin.</a:t>
            </a:r>
          </a:p>
          <a:p>
            <a:pPr marL="457200" indent="-457200">
              <a:buFont typeface="+mj-lt"/>
              <a:buAutoNum type="arabicPeriod"/>
            </a:pPr>
            <a:r>
              <a:rPr lang="en-US" sz="2000" dirty="0">
                <a:solidFill>
                  <a:srgbClr val="FFFFFF"/>
                </a:solidFill>
              </a:rPr>
              <a:t>I have experienced a consistent walk with God. </a:t>
            </a:r>
          </a:p>
          <a:p>
            <a:pPr marL="457200" indent="-457200">
              <a:buFont typeface="+mj-lt"/>
              <a:buAutoNum type="arabicPeriod"/>
            </a:pPr>
            <a:r>
              <a:rPr lang="en-US" sz="2000" dirty="0">
                <a:solidFill>
                  <a:srgbClr val="FFFFFF"/>
                </a:solidFill>
              </a:rPr>
              <a:t>I have stewarded my resources responsibly. </a:t>
            </a:r>
          </a:p>
          <a:p>
            <a:pPr marL="457200" indent="-457200">
              <a:buFont typeface="+mj-lt"/>
              <a:buAutoNum type="arabicPeriod"/>
            </a:pPr>
            <a:r>
              <a:rPr lang="en-US" sz="2000" dirty="0">
                <a:solidFill>
                  <a:srgbClr val="FFFFFF"/>
                </a:solidFill>
              </a:rPr>
              <a:t>I have given my family solid spiritual leadership.</a:t>
            </a:r>
          </a:p>
          <a:p>
            <a:pPr marL="457200" indent="-457200">
              <a:buFont typeface="+mj-lt"/>
              <a:buAutoNum type="arabicPeriod"/>
            </a:pPr>
            <a:r>
              <a:rPr lang="en-US" sz="2000" dirty="0">
                <a:solidFill>
                  <a:srgbClr val="FFFFFF"/>
                </a:solidFill>
              </a:rPr>
              <a:t>I have made and follow written goals and plans for my life.</a:t>
            </a:r>
          </a:p>
          <a:p>
            <a:pPr marL="457200" indent="-457200">
              <a:buFont typeface="+mj-lt"/>
              <a:buAutoNum type="arabicPeriod"/>
            </a:pPr>
            <a:endParaRPr lang="en-US" sz="2000" dirty="0">
              <a:solidFill>
                <a:srgbClr val="FFFFFF"/>
              </a:solidFill>
            </a:endParaRPr>
          </a:p>
          <a:p>
            <a:pPr marL="0" indent="0">
              <a:buNone/>
            </a:pPr>
            <a:endParaRPr lang="en-US" sz="2000" dirty="0">
              <a:solidFill>
                <a:srgbClr val="FFFFFF"/>
              </a:solidFill>
            </a:endParaRPr>
          </a:p>
          <a:p>
            <a:pPr marL="457200" indent="-457200">
              <a:buFont typeface="+mj-lt"/>
              <a:buAutoNum type="arabicPeriod"/>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p:txBody>
      </p:sp>
      <p:sp>
        <p:nvSpPr>
          <p:cNvPr id="4" name="Footer Placeholder 3">
            <a:extLst>
              <a:ext uri="{FF2B5EF4-FFF2-40B4-BE49-F238E27FC236}">
                <a16:creationId xmlns:a16="http://schemas.microsoft.com/office/drawing/2014/main" id="{E86EA9F9-6B7B-4633-B438-A59C84D34B16}"/>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3394887880"/>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63FEFB-C179-4D97-802D-21FE1E3230F0}"/>
              </a:ext>
            </a:extLst>
          </p:cNvPr>
          <p:cNvSpPr>
            <a:spLocks noGrp="1"/>
          </p:cNvSpPr>
          <p:nvPr>
            <p:ph type="title"/>
          </p:nvPr>
        </p:nvSpPr>
        <p:spPr>
          <a:xfrm>
            <a:off x="863029" y="1012004"/>
            <a:ext cx="3416158" cy="4795408"/>
          </a:xfrm>
        </p:spPr>
        <p:txBody>
          <a:bodyPr>
            <a:normAutofit/>
          </a:bodyPr>
          <a:lstStyle/>
          <a:p>
            <a:pPr algn="ctr"/>
            <a:r>
              <a:rPr lang="en-US" sz="3400" dirty="0">
                <a:solidFill>
                  <a:srgbClr val="FFFFFF"/>
                </a:solidFill>
                <a:latin typeface="Arial Black" panose="020B0A04020102020204" pitchFamily="34" charset="0"/>
              </a:rPr>
              <a:t>5. </a:t>
            </a:r>
            <a:r>
              <a:rPr lang="en-US" sz="1400" dirty="0">
                <a:solidFill>
                  <a:srgbClr val="FFFFFF"/>
                </a:solidFill>
                <a:latin typeface="Arial Black" panose="020B0A04020102020204" pitchFamily="34" charset="0"/>
              </a:rPr>
              <a:t>BLUEPRINT FOR MEN</a:t>
            </a:r>
            <a:br>
              <a:rPr lang="en-US" sz="3400" dirty="0">
                <a:solidFill>
                  <a:srgbClr val="FFFFFF"/>
                </a:solidFill>
                <a:latin typeface="Arial Black" panose="020B0A04020102020204" pitchFamily="34" charset="0"/>
              </a:rPr>
            </a:br>
            <a:r>
              <a:rPr lang="en-US" sz="3400" dirty="0">
                <a:solidFill>
                  <a:srgbClr val="FFFFFF"/>
                </a:solidFill>
                <a:latin typeface="Arial Black" panose="020B0A04020102020204" pitchFamily="34" charset="0"/>
              </a:rPr>
              <a:t>CONSULTING</a:t>
            </a:r>
          </a:p>
        </p:txBody>
      </p:sp>
      <p:sp>
        <p:nvSpPr>
          <p:cNvPr id="4" name="Footer Placeholder 3">
            <a:extLst>
              <a:ext uri="{FF2B5EF4-FFF2-40B4-BE49-F238E27FC236}">
                <a16:creationId xmlns:a16="http://schemas.microsoft.com/office/drawing/2014/main" id="{1AE0F989-8CDC-4209-9986-359A2C7104F0}"/>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11" name="Content Placeholder 8">
            <a:extLst>
              <a:ext uri="{FF2B5EF4-FFF2-40B4-BE49-F238E27FC236}">
                <a16:creationId xmlns:a16="http://schemas.microsoft.com/office/drawing/2014/main" id="{9D664F13-5E86-4FF3-8E71-4F4DD705DE3D}"/>
              </a:ext>
            </a:extLst>
          </p:cNvPr>
          <p:cNvGraphicFramePr>
            <a:graphicFrameLocks noGrp="1"/>
          </p:cNvGraphicFramePr>
          <p:nvPr>
            <p:ph idx="1"/>
            <p:extLst>
              <p:ext uri="{D42A27DB-BD31-4B8C-83A1-F6EECF244321}">
                <p14:modId xmlns:p14="http://schemas.microsoft.com/office/powerpoint/2010/main" val="614186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047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755" y="401945"/>
            <a:ext cx="10825811" cy="1559860"/>
          </a:xfrm>
        </p:spPr>
        <p:txBody>
          <a:bodyPr>
            <a:noAutofit/>
          </a:bodyPr>
          <a:lstStyle/>
          <a:p>
            <a:pPr algn="l"/>
            <a:r>
              <a:rPr lang="en-US" sz="4800" b="1" dirty="0">
                <a:latin typeface="Arial Black" panose="020B0A04020102020204" pitchFamily="34" charset="0"/>
              </a:rPr>
              <a:t>V. Vision: Expanding Horizons</a:t>
            </a:r>
            <a:endParaRPr lang="en-US" sz="24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Tree>
    <p:extLst>
      <p:ext uri="{BB962C8B-B14F-4D97-AF65-F5344CB8AC3E}">
        <p14:creationId xmlns:p14="http://schemas.microsoft.com/office/powerpoint/2010/main" val="3635996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84BD0A22-CE3A-45CB-942E-3A469D46031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0000"/>
          <a:stretch/>
        </p:blipFill>
        <p:spPr>
          <a:xfrm>
            <a:off x="0" y="0"/>
            <a:ext cx="12192000" cy="6857990"/>
          </a:xfrm>
          <a:prstGeom prst="rect">
            <a:avLst/>
          </a:prstGeom>
        </p:spPr>
      </p:pic>
      <p:sp>
        <p:nvSpPr>
          <p:cNvPr id="2" name="Title 1">
            <a:extLst>
              <a:ext uri="{FF2B5EF4-FFF2-40B4-BE49-F238E27FC236}">
                <a16:creationId xmlns:a16="http://schemas.microsoft.com/office/drawing/2014/main" id="{D305D759-8DF6-4BF3-BDFD-3F0565247FDB}"/>
              </a:ext>
            </a:extLst>
          </p:cNvPr>
          <p:cNvSpPr>
            <a:spLocks noGrp="1"/>
          </p:cNvSpPr>
          <p:nvPr>
            <p:ph type="title"/>
          </p:nvPr>
        </p:nvSpPr>
        <p:spPr>
          <a:xfrm>
            <a:off x="838201" y="1065862"/>
            <a:ext cx="3313164" cy="4726276"/>
          </a:xfrm>
        </p:spPr>
        <p:txBody>
          <a:bodyPr>
            <a:normAutofit/>
          </a:bodyPr>
          <a:lstStyle/>
          <a:p>
            <a:pPr algn="r"/>
            <a:r>
              <a:rPr lang="en-US" sz="3400" b="1" dirty="0">
                <a:solidFill>
                  <a:srgbClr val="FFFFFF"/>
                </a:solidFill>
                <a:latin typeface="Arial Black" panose="020B0A04020102020204" pitchFamily="34" charset="0"/>
              </a:rPr>
              <a:t>The Southern Union Men’s Leadership Summit</a:t>
            </a:r>
            <a:br>
              <a:rPr lang="en-US" sz="3400" b="1" dirty="0">
                <a:solidFill>
                  <a:srgbClr val="FFFFFF"/>
                </a:solidFill>
                <a:latin typeface="Arial Black" panose="020B0A04020102020204" pitchFamily="34" charset="0"/>
              </a:rPr>
            </a:br>
            <a:br>
              <a:rPr lang="en-US" sz="3400" b="1" dirty="0">
                <a:solidFill>
                  <a:srgbClr val="FFFFFF"/>
                </a:solidFill>
                <a:latin typeface="Arial Black" panose="020B0A04020102020204" pitchFamily="34" charset="0"/>
              </a:rPr>
            </a:br>
            <a:r>
              <a:rPr lang="en-US" sz="2400" dirty="0" err="1">
                <a:solidFill>
                  <a:srgbClr val="FFFFFF"/>
                </a:solidFill>
                <a:latin typeface="+mn-lt"/>
              </a:rPr>
              <a:t>Cohutta</a:t>
            </a:r>
            <a:r>
              <a:rPr lang="en-US" sz="2400" dirty="0">
                <a:solidFill>
                  <a:srgbClr val="FFFFFF"/>
                </a:solidFill>
                <a:latin typeface="+mn-lt"/>
              </a:rPr>
              <a:t> Springs Conference Center</a:t>
            </a:r>
            <a:br>
              <a:rPr lang="en-US" sz="2400" dirty="0">
                <a:solidFill>
                  <a:srgbClr val="FFFFFF"/>
                </a:solidFill>
                <a:latin typeface="+mn-lt"/>
              </a:rPr>
            </a:br>
            <a:br>
              <a:rPr lang="en-US" sz="2400" dirty="0">
                <a:solidFill>
                  <a:srgbClr val="FFFFFF"/>
                </a:solidFill>
                <a:latin typeface="+mn-lt"/>
              </a:rPr>
            </a:br>
            <a:r>
              <a:rPr lang="en-US" sz="2400" dirty="0">
                <a:solidFill>
                  <a:srgbClr val="FFFFFF"/>
                </a:solidFill>
                <a:latin typeface="+mn-lt"/>
              </a:rPr>
              <a:t>April 24-26, 2019</a:t>
            </a:r>
          </a:p>
        </p:txBody>
      </p:sp>
      <p:cxnSp>
        <p:nvCxnSpPr>
          <p:cNvPr id="43" name="Straight Connector 4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70B1B654-1352-4911-93F6-3016793C1D4F}"/>
              </a:ext>
            </a:extLst>
          </p:cNvPr>
          <p:cNvSpPr>
            <a:spLocks noGrp="1"/>
          </p:cNvSpPr>
          <p:nvPr>
            <p:ph idx="1"/>
          </p:nvPr>
        </p:nvSpPr>
        <p:spPr>
          <a:xfrm>
            <a:off x="5055816" y="4844452"/>
            <a:ext cx="6666809" cy="1065862"/>
          </a:xfrm>
        </p:spPr>
        <p:txBody>
          <a:bodyPr anchor="ctr">
            <a:normAutofit/>
          </a:bodyPr>
          <a:lstStyle/>
          <a:p>
            <a:pPr marL="0" indent="0" algn="ctr">
              <a:buNone/>
            </a:pPr>
            <a:r>
              <a:rPr lang="en-US" sz="2400" dirty="0">
                <a:solidFill>
                  <a:srgbClr val="FFFFFF"/>
                </a:solidFill>
                <a:latin typeface="+mj-lt"/>
              </a:rPr>
              <a:t>Men’s ministry leaders who proposed VISION 2020.</a:t>
            </a:r>
          </a:p>
        </p:txBody>
      </p:sp>
      <p:sp>
        <p:nvSpPr>
          <p:cNvPr id="3" name="Footer Placeholder 2">
            <a:extLst>
              <a:ext uri="{FF2B5EF4-FFF2-40B4-BE49-F238E27FC236}">
                <a16:creationId xmlns:a16="http://schemas.microsoft.com/office/drawing/2014/main" id="{B4B12EC2-AF45-42A5-9FA7-443B144B1855}"/>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pic>
        <p:nvPicPr>
          <p:cNvPr id="23" name="Picture 22" descr="A group of people standing in front of a tree posing for the camera&#10;&#10;Description automatically generated">
            <a:extLst>
              <a:ext uri="{FF2B5EF4-FFF2-40B4-BE49-F238E27FC236}">
                <a16:creationId xmlns:a16="http://schemas.microsoft.com/office/drawing/2014/main" id="{C944E90D-A4FC-4ED8-84C6-8744AC2E4EF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9958" t="25540" r="11238" b="18824"/>
          <a:stretch/>
        </p:blipFill>
        <p:spPr>
          <a:xfrm>
            <a:off x="5122068" y="1895360"/>
            <a:ext cx="6534307" cy="3067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3759083"/>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AF61-3E21-45D1-A773-D2524FB70493}"/>
              </a:ext>
            </a:extLst>
          </p:cNvPr>
          <p:cNvSpPr>
            <a:spLocks noGrp="1"/>
          </p:cNvSpPr>
          <p:nvPr>
            <p:ph type="title"/>
          </p:nvPr>
        </p:nvSpPr>
        <p:spPr>
          <a:xfrm>
            <a:off x="7116274" y="1053711"/>
            <a:ext cx="4400812" cy="1424446"/>
          </a:xfrm>
        </p:spPr>
        <p:txBody>
          <a:bodyPr>
            <a:normAutofit/>
          </a:bodyPr>
          <a:lstStyle/>
          <a:p>
            <a:r>
              <a:rPr lang="en-US" sz="2800" b="1" dirty="0"/>
              <a:t>Southern Union Conference of Seventh-day Adventists</a:t>
            </a:r>
          </a:p>
        </p:txBody>
      </p:sp>
      <p:pic>
        <p:nvPicPr>
          <p:cNvPr id="6" name="Picture 6" descr="Image result for Georgia cumberland conference of sda map">
            <a:extLst>
              <a:ext uri="{FF2B5EF4-FFF2-40B4-BE49-F238E27FC236}">
                <a16:creationId xmlns:a16="http://schemas.microsoft.com/office/drawing/2014/main" id="{FDC68658-344D-42A3-BE29-6670C28A42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 b="3992"/>
          <a:stretch/>
        </p:blipFill>
        <p:spPr bwMode="auto">
          <a:xfrm>
            <a:off x="302772" y="1502985"/>
            <a:ext cx="4243330" cy="4409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kitchenware&#10;&#10;Description automatically generated">
            <a:extLst>
              <a:ext uri="{FF2B5EF4-FFF2-40B4-BE49-F238E27FC236}">
                <a16:creationId xmlns:a16="http://schemas.microsoft.com/office/drawing/2014/main" id="{96875482-8252-4E2D-B2CF-24A05C23B6EB}"/>
              </a:ext>
            </a:extLst>
          </p:cNvPr>
          <p:cNvPicPr>
            <a:picLocks noChangeAspect="1"/>
          </p:cNvPicPr>
          <p:nvPr/>
        </p:nvPicPr>
        <p:blipFill rotWithShape="1">
          <a:blip r:embed="rId3">
            <a:extLst>
              <a:ext uri="{28A0092B-C50C-407E-A947-70E740481C1C}">
                <a14:useLocalDpi xmlns:a14="http://schemas.microsoft.com/office/drawing/2010/main" val="0"/>
              </a:ext>
            </a:extLst>
          </a:blip>
          <a:srcRect l="18824" r="21032" b="1"/>
          <a:stretch/>
        </p:blipFill>
        <p:spPr>
          <a:xfrm>
            <a:off x="5430098" y="945006"/>
            <a:ext cx="1475372" cy="1533151"/>
          </a:xfrm>
          <a:prstGeom prst="rect">
            <a:avLst/>
          </a:prstGeom>
        </p:spPr>
      </p:pic>
      <p:sp>
        <p:nvSpPr>
          <p:cNvPr id="3" name="Content Placeholder 2">
            <a:extLst>
              <a:ext uri="{FF2B5EF4-FFF2-40B4-BE49-F238E27FC236}">
                <a16:creationId xmlns:a16="http://schemas.microsoft.com/office/drawing/2014/main" id="{BD26DD6C-A91B-427F-845D-44053F147232}"/>
              </a:ext>
            </a:extLst>
          </p:cNvPr>
          <p:cNvSpPr>
            <a:spLocks noGrp="1"/>
          </p:cNvSpPr>
          <p:nvPr>
            <p:ph idx="1"/>
          </p:nvPr>
        </p:nvSpPr>
        <p:spPr>
          <a:xfrm>
            <a:off x="5430098" y="2799889"/>
            <a:ext cx="5614851" cy="2987543"/>
          </a:xfrm>
        </p:spPr>
        <p:txBody>
          <a:bodyPr anchor="t">
            <a:normAutofit/>
          </a:bodyPr>
          <a:lstStyle/>
          <a:p>
            <a:pPr marL="0" indent="0">
              <a:buNone/>
            </a:pPr>
            <a:r>
              <a:rPr lang="en-US" sz="2200" dirty="0"/>
              <a:t>8 Conferences</a:t>
            </a:r>
          </a:p>
          <a:p>
            <a:pPr marL="0" indent="0">
              <a:buNone/>
            </a:pPr>
            <a:r>
              <a:rPr lang="en-US" sz="2200" dirty="0"/>
              <a:t>300,000 Members</a:t>
            </a:r>
          </a:p>
          <a:p>
            <a:pPr marL="0" indent="0">
              <a:buNone/>
            </a:pPr>
            <a:r>
              <a:rPr lang="en-US" sz="2200" dirty="0"/>
              <a:t>1095 Churches</a:t>
            </a:r>
          </a:p>
          <a:p>
            <a:pPr marL="0" indent="0">
              <a:buNone/>
            </a:pPr>
            <a:r>
              <a:rPr lang="en-US" sz="2200" dirty="0"/>
              <a:t>186 Elementary Schools</a:t>
            </a:r>
          </a:p>
          <a:p>
            <a:pPr marL="0" indent="0">
              <a:buNone/>
            </a:pPr>
            <a:r>
              <a:rPr lang="en-US" sz="2200" dirty="0"/>
              <a:t>16 Academies</a:t>
            </a:r>
          </a:p>
          <a:p>
            <a:pPr marL="0" indent="0">
              <a:buNone/>
            </a:pPr>
            <a:r>
              <a:rPr lang="en-US" sz="2200" dirty="0"/>
              <a:t>3 universities and colleges</a:t>
            </a:r>
          </a:p>
          <a:p>
            <a:pPr marL="0" indent="0">
              <a:buNone/>
            </a:pPr>
            <a:r>
              <a:rPr lang="en-US" sz="2200" dirty="0"/>
              <a:t>13 Healthcare Facilities</a:t>
            </a:r>
          </a:p>
        </p:txBody>
      </p:sp>
      <p:sp>
        <p:nvSpPr>
          <p:cNvPr id="4" name="Footer Placeholder 3">
            <a:extLst>
              <a:ext uri="{FF2B5EF4-FFF2-40B4-BE49-F238E27FC236}">
                <a16:creationId xmlns:a16="http://schemas.microsoft.com/office/drawing/2014/main" id="{8DA2F04D-0037-4DA6-BEAC-1BE57A1C9211}"/>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1234701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21A8FA-D29A-4E10-81DB-5A4EDAF3FCE1}"/>
              </a:ext>
            </a:extLst>
          </p:cNvPr>
          <p:cNvSpPr>
            <a:spLocks noGrp="1"/>
          </p:cNvSpPr>
          <p:nvPr>
            <p:ph type="title"/>
          </p:nvPr>
        </p:nvSpPr>
        <p:spPr>
          <a:xfrm>
            <a:off x="863029" y="1012004"/>
            <a:ext cx="3624750" cy="4795408"/>
          </a:xfrm>
        </p:spPr>
        <p:txBody>
          <a:bodyPr>
            <a:normAutofit/>
          </a:bodyPr>
          <a:lstStyle/>
          <a:p>
            <a:br>
              <a:rPr lang="en-US" dirty="0">
                <a:solidFill>
                  <a:srgbClr val="FFFFFF"/>
                </a:solidFill>
              </a:rPr>
            </a:br>
            <a:r>
              <a:rPr lang="en-US" dirty="0">
                <a:solidFill>
                  <a:srgbClr val="FFFFFF"/>
                </a:solidFill>
              </a:rPr>
              <a:t>Southern Union </a:t>
            </a:r>
            <a:br>
              <a:rPr lang="en-US" dirty="0">
                <a:solidFill>
                  <a:srgbClr val="FFFFFF"/>
                </a:solidFill>
              </a:rPr>
            </a:br>
            <a:r>
              <a:rPr lang="en-US" dirty="0">
                <a:solidFill>
                  <a:srgbClr val="FFFFFF"/>
                </a:solidFill>
              </a:rPr>
              <a:t>Men’s Ministry </a:t>
            </a:r>
            <a:r>
              <a:rPr lang="en-US" dirty="0">
                <a:solidFill>
                  <a:srgbClr val="FFFFFF"/>
                </a:solidFill>
                <a:latin typeface="Arial Black" panose="020B0A04020102020204" pitchFamily="34" charset="0"/>
              </a:rPr>
              <a:t>Challenges</a:t>
            </a:r>
            <a:br>
              <a:rPr lang="en-US" dirty="0">
                <a:solidFill>
                  <a:srgbClr val="FFFFFF"/>
                </a:solidFill>
              </a:rPr>
            </a:br>
            <a:endParaRPr lang="en-US" dirty="0">
              <a:solidFill>
                <a:srgbClr val="FFFFFF"/>
              </a:solidFill>
            </a:endParaRPr>
          </a:p>
        </p:txBody>
      </p:sp>
      <p:sp>
        <p:nvSpPr>
          <p:cNvPr id="4" name="Footer Placeholder 3">
            <a:extLst>
              <a:ext uri="{FF2B5EF4-FFF2-40B4-BE49-F238E27FC236}">
                <a16:creationId xmlns:a16="http://schemas.microsoft.com/office/drawing/2014/main" id="{AD2D6F29-3362-4AD1-84C0-BB821B87CDBA}"/>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8A7B1A54-5D1B-45BC-BA06-953AA7B860DC}"/>
              </a:ext>
            </a:extLst>
          </p:cNvPr>
          <p:cNvGraphicFramePr>
            <a:graphicFrameLocks noGrp="1"/>
          </p:cNvGraphicFramePr>
          <p:nvPr>
            <p:ph idx="1"/>
            <p:extLst>
              <p:ext uri="{D42A27DB-BD31-4B8C-83A1-F6EECF244321}">
                <p14:modId xmlns:p14="http://schemas.microsoft.com/office/powerpoint/2010/main" val="80572058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3265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21A8FA-D29A-4E10-81DB-5A4EDAF3FCE1}"/>
              </a:ext>
            </a:extLst>
          </p:cNvPr>
          <p:cNvSpPr>
            <a:spLocks noGrp="1"/>
          </p:cNvSpPr>
          <p:nvPr>
            <p:ph type="title"/>
          </p:nvPr>
        </p:nvSpPr>
        <p:spPr>
          <a:xfrm>
            <a:off x="863029" y="1012004"/>
            <a:ext cx="3416158" cy="4795408"/>
          </a:xfrm>
        </p:spPr>
        <p:txBody>
          <a:bodyPr>
            <a:normAutofit/>
          </a:bodyPr>
          <a:lstStyle/>
          <a:p>
            <a:br>
              <a:rPr lang="en-US" dirty="0">
                <a:solidFill>
                  <a:srgbClr val="FFFFFF"/>
                </a:solidFill>
              </a:rPr>
            </a:br>
            <a:r>
              <a:rPr lang="en-US" dirty="0">
                <a:solidFill>
                  <a:srgbClr val="FFFFFF"/>
                </a:solidFill>
              </a:rPr>
              <a:t>Southern Union </a:t>
            </a:r>
            <a:br>
              <a:rPr lang="en-US" dirty="0">
                <a:solidFill>
                  <a:srgbClr val="FFFFFF"/>
                </a:solidFill>
              </a:rPr>
            </a:br>
            <a:r>
              <a:rPr lang="en-US" dirty="0">
                <a:solidFill>
                  <a:srgbClr val="FFFFFF"/>
                </a:solidFill>
              </a:rPr>
              <a:t>Men’s Ministry </a:t>
            </a:r>
            <a:r>
              <a:rPr lang="en-US" dirty="0">
                <a:solidFill>
                  <a:srgbClr val="FFFFFF"/>
                </a:solidFill>
                <a:latin typeface="Arial Black" panose="020B0A04020102020204" pitchFamily="34" charset="0"/>
              </a:rPr>
              <a:t>Solutions</a:t>
            </a:r>
            <a:br>
              <a:rPr lang="en-US" dirty="0">
                <a:solidFill>
                  <a:srgbClr val="FFFFFF"/>
                </a:solidFill>
              </a:rPr>
            </a:br>
            <a:endParaRPr lang="en-US" dirty="0">
              <a:solidFill>
                <a:srgbClr val="FFFFFF"/>
              </a:solidFill>
            </a:endParaRPr>
          </a:p>
        </p:txBody>
      </p:sp>
      <p:sp>
        <p:nvSpPr>
          <p:cNvPr id="4" name="Footer Placeholder 3">
            <a:extLst>
              <a:ext uri="{FF2B5EF4-FFF2-40B4-BE49-F238E27FC236}">
                <a16:creationId xmlns:a16="http://schemas.microsoft.com/office/drawing/2014/main" id="{AD2D6F29-3362-4AD1-84C0-BB821B87CDBA}"/>
              </a:ext>
            </a:extLst>
          </p:cNvPr>
          <p:cNvSpPr>
            <a:spLocks noGrp="1"/>
          </p:cNvSpPr>
          <p:nvPr>
            <p:ph type="ftr" sz="quarter" idx="11"/>
          </p:nvPr>
        </p:nvSpPr>
        <p:spPr>
          <a:xfrm>
            <a:off x="750305" y="6356350"/>
            <a:ext cx="4114800" cy="365125"/>
          </a:xfrm>
        </p:spPr>
        <p:txBody>
          <a:bodyPr>
            <a:normAutofit/>
          </a:bodyPr>
          <a:lstStyle/>
          <a:p>
            <a:pPr algn="l">
              <a:spcAft>
                <a:spcPts val="600"/>
              </a:spcAft>
            </a:pPr>
            <a:r>
              <a:rPr lang="en-US">
                <a:solidFill>
                  <a:prstClr val="black">
                    <a:tint val="75000"/>
                  </a:prstClr>
                </a:solidFill>
              </a:rPr>
              <a:t>Blueprint for Men, Inc. (c) 2019</a:t>
            </a:r>
          </a:p>
        </p:txBody>
      </p:sp>
      <p:graphicFrame>
        <p:nvGraphicFramePr>
          <p:cNvPr id="6" name="Content Placeholder 2">
            <a:extLst>
              <a:ext uri="{FF2B5EF4-FFF2-40B4-BE49-F238E27FC236}">
                <a16:creationId xmlns:a16="http://schemas.microsoft.com/office/drawing/2014/main" id="{EDFBE420-0F09-41B3-8D07-C6AF9F49436E}"/>
              </a:ext>
            </a:extLst>
          </p:cNvPr>
          <p:cNvGraphicFramePr>
            <a:graphicFrameLocks noGrp="1"/>
          </p:cNvGraphicFramePr>
          <p:nvPr>
            <p:ph idx="1"/>
            <p:extLst>
              <p:ext uri="{D42A27DB-BD31-4B8C-83A1-F6EECF244321}">
                <p14:modId xmlns:p14="http://schemas.microsoft.com/office/powerpoint/2010/main" val="256497622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202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bird&#10;&#10;Description automatically generated">
            <a:extLst>
              <a:ext uri="{FF2B5EF4-FFF2-40B4-BE49-F238E27FC236}">
                <a16:creationId xmlns:a16="http://schemas.microsoft.com/office/drawing/2014/main" id="{D50CAEDA-7E76-4711-AA66-1381A76EA7D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E081221B-5C73-4506-A45F-0B621BAF00E3}"/>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Arial Black" panose="020B0A04020102020204" pitchFamily="34" charset="0"/>
              </a:rPr>
              <a:t>Vision 2020: </a:t>
            </a:r>
            <a:br>
              <a:rPr lang="en-US" dirty="0">
                <a:solidFill>
                  <a:srgbClr val="FFFFFF"/>
                </a:solidFill>
                <a:latin typeface="Arial Black" panose="020B0A04020102020204" pitchFamily="34" charset="0"/>
              </a:rPr>
            </a:br>
            <a:r>
              <a:rPr lang="en-US" sz="2800" i="1" dirty="0">
                <a:solidFill>
                  <a:srgbClr val="FFFFFF"/>
                </a:solidFill>
                <a:latin typeface="+mn-lt"/>
              </a:rPr>
              <a:t>Building a Strong Men’s Ministry in the Southern Union</a:t>
            </a:r>
          </a:p>
        </p:txBody>
      </p:sp>
      <p:sp>
        <p:nvSpPr>
          <p:cNvPr id="3" name="Content Placeholder 2">
            <a:extLst>
              <a:ext uri="{FF2B5EF4-FFF2-40B4-BE49-F238E27FC236}">
                <a16:creationId xmlns:a16="http://schemas.microsoft.com/office/drawing/2014/main" id="{123208AA-4E51-462B-AF35-0AA050061DBB}"/>
              </a:ext>
            </a:extLst>
          </p:cNvPr>
          <p:cNvSpPr>
            <a:spLocks noGrp="1"/>
          </p:cNvSpPr>
          <p:nvPr>
            <p:ph idx="1"/>
          </p:nvPr>
        </p:nvSpPr>
        <p:spPr>
          <a:xfrm>
            <a:off x="1321904" y="2005007"/>
            <a:ext cx="10031896" cy="4351338"/>
          </a:xfrm>
        </p:spPr>
        <p:txBody>
          <a:bodyPr>
            <a:normAutofit/>
          </a:bodyPr>
          <a:lstStyle/>
          <a:p>
            <a:pPr marL="514350" indent="-514350">
              <a:lnSpc>
                <a:spcPct val="100000"/>
              </a:lnSpc>
              <a:buFont typeface="+mj-lt"/>
              <a:buAutoNum type="arabicPeriod"/>
            </a:pPr>
            <a:r>
              <a:rPr lang="en-US" dirty="0">
                <a:solidFill>
                  <a:srgbClr val="FFFFFF"/>
                </a:solidFill>
              </a:rPr>
              <a:t>Our Identity</a:t>
            </a:r>
          </a:p>
          <a:p>
            <a:pPr marL="514350" indent="-514350">
              <a:lnSpc>
                <a:spcPct val="100000"/>
              </a:lnSpc>
              <a:buFont typeface="+mj-lt"/>
              <a:buAutoNum type="arabicPeriod"/>
            </a:pPr>
            <a:r>
              <a:rPr lang="en-US" dirty="0">
                <a:solidFill>
                  <a:srgbClr val="FFFFFF"/>
                </a:solidFill>
              </a:rPr>
              <a:t>Identifying Men</a:t>
            </a:r>
          </a:p>
          <a:p>
            <a:pPr marL="514350" indent="-514350">
              <a:lnSpc>
                <a:spcPct val="100000"/>
              </a:lnSpc>
              <a:buFont typeface="+mj-lt"/>
              <a:buAutoNum type="arabicPeriod"/>
            </a:pPr>
            <a:r>
              <a:rPr lang="en-US" dirty="0">
                <a:solidFill>
                  <a:srgbClr val="FFFFFF"/>
                </a:solidFill>
              </a:rPr>
              <a:t>Reaching Men</a:t>
            </a:r>
          </a:p>
          <a:p>
            <a:pPr marL="514350" indent="-514350">
              <a:lnSpc>
                <a:spcPct val="100000"/>
              </a:lnSpc>
              <a:buFont typeface="+mj-lt"/>
              <a:buAutoNum type="arabicPeriod"/>
            </a:pPr>
            <a:r>
              <a:rPr lang="en-US" dirty="0">
                <a:solidFill>
                  <a:srgbClr val="FFFFFF"/>
                </a:solidFill>
              </a:rPr>
              <a:t>(re)Building Men</a:t>
            </a:r>
          </a:p>
          <a:p>
            <a:pPr marL="514350" indent="-514350">
              <a:lnSpc>
                <a:spcPct val="100000"/>
              </a:lnSpc>
              <a:buFont typeface="+mj-lt"/>
              <a:buAutoNum type="arabicPeriod"/>
            </a:pPr>
            <a:r>
              <a:rPr lang="en-US" dirty="0">
                <a:solidFill>
                  <a:srgbClr val="FFFFFF"/>
                </a:solidFill>
              </a:rPr>
              <a:t>Building Leaders</a:t>
            </a:r>
          </a:p>
          <a:p>
            <a:pPr marL="514350" indent="-514350">
              <a:lnSpc>
                <a:spcPct val="100000"/>
              </a:lnSpc>
              <a:buFont typeface="+mj-lt"/>
              <a:buAutoNum type="arabicPeriod"/>
            </a:pPr>
            <a:r>
              <a:rPr lang="en-US" dirty="0">
                <a:solidFill>
                  <a:srgbClr val="FFFFFF"/>
                </a:solidFill>
              </a:rPr>
              <a:t>Building Community</a:t>
            </a:r>
          </a:p>
          <a:p>
            <a:pPr marL="514350" indent="-514350">
              <a:lnSpc>
                <a:spcPct val="100000"/>
              </a:lnSpc>
              <a:buFont typeface="+mj-lt"/>
              <a:buAutoNum type="arabicPeriod"/>
            </a:pPr>
            <a:r>
              <a:rPr lang="en-US" dirty="0">
                <a:solidFill>
                  <a:srgbClr val="FFFFFF"/>
                </a:solidFill>
              </a:rPr>
              <a:t>Building a Movement </a:t>
            </a:r>
          </a:p>
        </p:txBody>
      </p:sp>
      <p:sp>
        <p:nvSpPr>
          <p:cNvPr id="4" name="Footer Placeholder 3">
            <a:extLst>
              <a:ext uri="{FF2B5EF4-FFF2-40B4-BE49-F238E27FC236}">
                <a16:creationId xmlns:a16="http://schemas.microsoft.com/office/drawing/2014/main" id="{1DF9E618-EDF9-4A84-AB38-51142141694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3972541576"/>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1065862"/>
            <a:ext cx="3313164" cy="4726276"/>
          </a:xfrm>
        </p:spPr>
        <p:txBody>
          <a:bodyPr>
            <a:normAutofit/>
          </a:bodyPr>
          <a:lstStyle/>
          <a:p>
            <a:pPr algn="ctr"/>
            <a:r>
              <a:rPr lang="en-US" sz="1300" dirty="0">
                <a:solidFill>
                  <a:srgbClr val="FFFFFF"/>
                </a:solidFill>
                <a:latin typeface="Arial Black" panose="020B0A04020102020204" pitchFamily="34" charset="0"/>
              </a:rPr>
              <a:t>VISION 2020</a:t>
            </a:r>
            <a:br>
              <a:rPr lang="en-US" sz="8800" dirty="0">
                <a:solidFill>
                  <a:srgbClr val="FFFFFF"/>
                </a:solidFill>
                <a:latin typeface="Arial Black" panose="020B0A04020102020204" pitchFamily="34" charset="0"/>
              </a:rPr>
            </a:br>
            <a:r>
              <a:rPr lang="en-US" sz="8800" dirty="0">
                <a:solidFill>
                  <a:srgbClr val="FFFFFF"/>
                </a:solidFill>
                <a:latin typeface="Arial Black" panose="020B0A04020102020204" pitchFamily="34" charset="0"/>
              </a:rPr>
              <a:t>1 </a:t>
            </a:r>
            <a:br>
              <a:rPr lang="en-US" sz="4000" dirty="0">
                <a:solidFill>
                  <a:srgbClr val="FFFFFF"/>
                </a:solidFill>
                <a:latin typeface="Arial Black" panose="020B0A04020102020204" pitchFamily="34" charset="0"/>
              </a:rPr>
            </a:br>
            <a:r>
              <a:rPr lang="en-US" sz="4000" dirty="0">
                <a:solidFill>
                  <a:srgbClr val="FFFFFF"/>
                </a:solidFill>
                <a:latin typeface="Arial Black" panose="020B0A04020102020204" pitchFamily="34" charset="0"/>
              </a:rPr>
              <a:t>OUR IDENTITY</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55379" y="1065862"/>
            <a:ext cx="5744685" cy="4726276"/>
          </a:xfrm>
        </p:spPr>
        <p:txBody>
          <a:bodyPr anchor="ctr">
            <a:normAutofit/>
          </a:bodyPr>
          <a:lstStyle/>
          <a:p>
            <a:pPr marL="0" indent="0">
              <a:buNone/>
            </a:pPr>
            <a:endParaRPr lang="en-US" sz="2000" dirty="0">
              <a:solidFill>
                <a:srgbClr val="FFFFFF"/>
              </a:solidFill>
            </a:endParaRPr>
          </a:p>
          <a:p>
            <a:pPr marL="0" indent="0">
              <a:buNone/>
            </a:pPr>
            <a:r>
              <a:rPr lang="en-US" sz="2200" b="1" u="sng" dirty="0">
                <a:solidFill>
                  <a:srgbClr val="FFFFFF"/>
                </a:solidFill>
                <a:latin typeface="Castellar" panose="020A0402060406010301" pitchFamily="18" charset="0"/>
              </a:rPr>
              <a:t>SOUTHERN UNION MEN’S MINISTRY</a:t>
            </a:r>
          </a:p>
          <a:p>
            <a:pPr marL="0" indent="0">
              <a:buNone/>
            </a:pPr>
            <a:r>
              <a:rPr lang="en-US" sz="5400" b="1" dirty="0">
                <a:solidFill>
                  <a:srgbClr val="FFFFFF"/>
                </a:solidFill>
                <a:latin typeface="Castellar" panose="020A0402060406010301" pitchFamily="18" charset="0"/>
              </a:rPr>
              <a:t>ADVENT MEN</a:t>
            </a:r>
          </a:p>
          <a:p>
            <a:pPr marL="0" indent="0">
              <a:buNone/>
            </a:pPr>
            <a:r>
              <a:rPr lang="en-US" dirty="0">
                <a:cs typeface="Narkisim" panose="020E0502050101010101" pitchFamily="34" charset="-79"/>
              </a:rPr>
              <a:t>A Christ-centered, relationship-based, network of Southern Union men’s ministries that have a shared vision and strategy for building strong men of God. </a:t>
            </a:r>
            <a:endParaRPr lang="en-US" sz="5400" b="1" dirty="0">
              <a:solidFill>
                <a:srgbClr val="FFFFFF"/>
              </a:solidFill>
              <a:latin typeface="Castellar" panose="020A0402060406010301" pitchFamily="18" charset="0"/>
            </a:endParaRPr>
          </a:p>
        </p:txBody>
      </p:sp>
      <p:sp>
        <p:nvSpPr>
          <p:cNvPr id="4" name="Footer Placeholder 3">
            <a:extLst>
              <a:ext uri="{FF2B5EF4-FFF2-40B4-BE49-F238E27FC236}">
                <a16:creationId xmlns:a16="http://schemas.microsoft.com/office/drawing/2014/main" id="{84B3EDE1-4EC3-4E9C-9B08-5E3188284505}"/>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1115867769"/>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A3BD9-CCC1-451A-B161-32DFD3812BC3}"/>
              </a:ext>
            </a:extLst>
          </p:cNvPr>
          <p:cNvSpPr>
            <a:spLocks noGrp="1"/>
          </p:cNvSpPr>
          <p:nvPr>
            <p:ph type="title"/>
          </p:nvPr>
        </p:nvSpPr>
        <p:spPr>
          <a:xfrm>
            <a:off x="446925" y="1065862"/>
            <a:ext cx="4170770" cy="4726276"/>
          </a:xfrm>
        </p:spPr>
        <p:txBody>
          <a:bodyPr>
            <a:normAutofit/>
          </a:bodyPr>
          <a:lstStyle/>
          <a:p>
            <a:pPr algn="ctr"/>
            <a:r>
              <a:rPr lang="en-US" sz="1400" dirty="0">
                <a:solidFill>
                  <a:srgbClr val="FFFFFF"/>
                </a:solidFill>
                <a:latin typeface="Arial Black" panose="020B0A04020102020204" pitchFamily="34" charset="0"/>
              </a:rPr>
              <a:t>VISION 2020 </a:t>
            </a:r>
            <a:br>
              <a:rPr lang="en-US" sz="1800" dirty="0">
                <a:solidFill>
                  <a:srgbClr val="FFFFFF"/>
                </a:solidFill>
                <a:latin typeface="Arial Black" panose="020B0A04020102020204" pitchFamily="34" charset="0"/>
              </a:rPr>
            </a:br>
            <a:r>
              <a:rPr lang="en-US" sz="8800" dirty="0">
                <a:solidFill>
                  <a:srgbClr val="FFFFFF"/>
                </a:solidFill>
                <a:latin typeface="Arial Black" panose="020B0A04020102020204" pitchFamily="34" charset="0"/>
              </a:rPr>
              <a:t>2. </a:t>
            </a:r>
            <a:r>
              <a:rPr lang="en-US" sz="4000" dirty="0">
                <a:solidFill>
                  <a:srgbClr val="FFFFFF"/>
                </a:solidFill>
                <a:latin typeface="Arial Black" panose="020B0A04020102020204" pitchFamily="34" charset="0"/>
              </a:rPr>
              <a:t>IDENTIFYING OUR MEN</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3CD335-5629-40EC-819C-34AFC956A894}"/>
              </a:ext>
            </a:extLst>
          </p:cNvPr>
          <p:cNvSpPr>
            <a:spLocks noGrp="1"/>
          </p:cNvSpPr>
          <p:nvPr>
            <p:ph idx="1"/>
          </p:nvPr>
        </p:nvSpPr>
        <p:spPr>
          <a:xfrm>
            <a:off x="5150428" y="1406362"/>
            <a:ext cx="6841141" cy="4726276"/>
          </a:xfrm>
        </p:spPr>
        <p:txBody>
          <a:bodyPr anchor="ctr">
            <a:normAutofit/>
          </a:bodyPr>
          <a:lstStyle/>
          <a:p>
            <a:pPr marL="0" indent="0">
              <a:lnSpc>
                <a:spcPct val="100000"/>
              </a:lnSpc>
              <a:buNone/>
            </a:pPr>
            <a:r>
              <a:rPr lang="en-US" sz="2400" dirty="0">
                <a:solidFill>
                  <a:srgbClr val="FFFFFF"/>
                </a:solidFill>
              </a:rPr>
              <a:t>Men are Identified by their…</a:t>
            </a:r>
          </a:p>
          <a:p>
            <a:pPr lvl="1">
              <a:lnSpc>
                <a:spcPct val="100000"/>
              </a:lnSpc>
            </a:pPr>
            <a:r>
              <a:rPr lang="en-US" sz="2000" dirty="0">
                <a:solidFill>
                  <a:srgbClr val="FFFFFF"/>
                </a:solidFill>
              </a:rPr>
              <a:t>Stage of Life</a:t>
            </a:r>
          </a:p>
          <a:p>
            <a:pPr lvl="1">
              <a:lnSpc>
                <a:spcPct val="100000"/>
              </a:lnSpc>
            </a:pPr>
            <a:r>
              <a:rPr lang="en-US" sz="2000" dirty="0">
                <a:solidFill>
                  <a:srgbClr val="FFFFFF"/>
                </a:solidFill>
              </a:rPr>
              <a:t>Roles and Responsibilities</a:t>
            </a:r>
          </a:p>
          <a:p>
            <a:pPr lvl="1">
              <a:lnSpc>
                <a:spcPct val="100000"/>
              </a:lnSpc>
            </a:pPr>
            <a:r>
              <a:rPr lang="en-US" sz="2000" dirty="0">
                <a:solidFill>
                  <a:srgbClr val="FFFFFF"/>
                </a:solidFill>
              </a:rPr>
              <a:t>Social Status</a:t>
            </a:r>
          </a:p>
          <a:p>
            <a:pPr lvl="1">
              <a:lnSpc>
                <a:spcPct val="100000"/>
              </a:lnSpc>
            </a:pPr>
            <a:r>
              <a:rPr lang="en-US" sz="2000" dirty="0">
                <a:solidFill>
                  <a:srgbClr val="FFFFFF"/>
                </a:solidFill>
              </a:rPr>
              <a:t>Spiritual Development</a:t>
            </a:r>
          </a:p>
          <a:p>
            <a:pPr lvl="1">
              <a:lnSpc>
                <a:spcPct val="100000"/>
              </a:lnSpc>
            </a:pPr>
            <a:r>
              <a:rPr lang="en-US" sz="2000" dirty="0">
                <a:solidFill>
                  <a:srgbClr val="FFFFFF"/>
                </a:solidFill>
              </a:rPr>
              <a:t>Interests and Hobbies</a:t>
            </a:r>
          </a:p>
          <a:p>
            <a:pPr lvl="1">
              <a:lnSpc>
                <a:spcPct val="100000"/>
              </a:lnSpc>
            </a:pPr>
            <a:r>
              <a:rPr lang="en-US" sz="2000" dirty="0">
                <a:solidFill>
                  <a:srgbClr val="FFFFFF"/>
                </a:solidFill>
              </a:rPr>
              <a:t>Life Crisis</a:t>
            </a:r>
          </a:p>
          <a:p>
            <a:pPr>
              <a:lnSpc>
                <a:spcPct val="100000"/>
              </a:lnSpc>
            </a:pPr>
            <a:r>
              <a:rPr lang="en-US" sz="2400" dirty="0">
                <a:solidFill>
                  <a:srgbClr val="FFFFFF"/>
                </a:solidFill>
              </a:rPr>
              <a:t>Database development is essential</a:t>
            </a:r>
          </a:p>
        </p:txBody>
      </p:sp>
      <p:sp>
        <p:nvSpPr>
          <p:cNvPr id="4" name="Footer Placeholder 3">
            <a:extLst>
              <a:ext uri="{FF2B5EF4-FFF2-40B4-BE49-F238E27FC236}">
                <a16:creationId xmlns:a16="http://schemas.microsoft.com/office/drawing/2014/main" id="{5F093498-16DD-46D5-B61E-123B959B1BA3}"/>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1382637239"/>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with a sunset in the snow&#10;&#10;Description automatically generated">
            <a:extLst>
              <a:ext uri="{FF2B5EF4-FFF2-40B4-BE49-F238E27FC236}">
                <a16:creationId xmlns:a16="http://schemas.microsoft.com/office/drawing/2014/main" id="{FD25C95D-65C9-4B53-B2E3-AFEB022BB6A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068" b="662"/>
          <a:stretch/>
        </p:blipFill>
        <p:spPr>
          <a:xfrm>
            <a:off x="20" y="1"/>
            <a:ext cx="12191980" cy="6857999"/>
          </a:xfrm>
          <a:prstGeom prst="rect">
            <a:avLst/>
          </a:prstGeom>
        </p:spPr>
      </p:pic>
      <p:sp>
        <p:nvSpPr>
          <p:cNvPr id="135" name="Rectangle 1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0E7A48-FC50-4246-ABD2-3CA85101610A}"/>
              </a:ext>
            </a:extLst>
          </p:cNvPr>
          <p:cNvSpPr>
            <a:spLocks noGrp="1"/>
          </p:cNvSpPr>
          <p:nvPr>
            <p:ph type="title"/>
          </p:nvPr>
        </p:nvSpPr>
        <p:spPr>
          <a:xfrm>
            <a:off x="838201" y="1065862"/>
            <a:ext cx="3313164" cy="4726276"/>
          </a:xfrm>
        </p:spPr>
        <p:txBody>
          <a:bodyPr>
            <a:normAutofit/>
          </a:bodyPr>
          <a:lstStyle/>
          <a:p>
            <a:pPr algn="ctr"/>
            <a:r>
              <a:rPr lang="en-US" sz="1600" dirty="0">
                <a:solidFill>
                  <a:srgbClr val="FFFFFF"/>
                </a:solidFill>
                <a:latin typeface="Arial Black" panose="020B0A04020102020204" pitchFamily="34" charset="0"/>
              </a:rPr>
              <a:t>VISION 2020 </a:t>
            </a:r>
            <a:br>
              <a:rPr lang="en-US" sz="1600" dirty="0">
                <a:solidFill>
                  <a:srgbClr val="FFFFFF"/>
                </a:solidFill>
                <a:latin typeface="Arial Black" panose="020B0A04020102020204" pitchFamily="34" charset="0"/>
              </a:rPr>
            </a:br>
            <a:r>
              <a:rPr lang="en-US" sz="8800" dirty="0">
                <a:solidFill>
                  <a:srgbClr val="FFFFFF"/>
                </a:solidFill>
                <a:latin typeface="Arial Black" panose="020B0A04020102020204" pitchFamily="34" charset="0"/>
              </a:rPr>
              <a:t>3.</a:t>
            </a:r>
            <a:r>
              <a:rPr lang="en-US" sz="4000" dirty="0">
                <a:solidFill>
                  <a:srgbClr val="FFFFFF"/>
                </a:solidFill>
                <a:latin typeface="Arial Black" panose="020B0A04020102020204" pitchFamily="34" charset="0"/>
              </a:rPr>
              <a:t> REACHING OUR MEN</a:t>
            </a:r>
          </a:p>
        </p:txBody>
      </p:sp>
      <p:cxnSp>
        <p:nvCxnSpPr>
          <p:cNvPr id="137" name="Straight Connector 1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4A9832-CB18-43AE-B6EC-EE9BEFB4E156}"/>
              </a:ext>
            </a:extLst>
          </p:cNvPr>
          <p:cNvSpPr>
            <a:spLocks noGrp="1"/>
          </p:cNvSpPr>
          <p:nvPr>
            <p:ph idx="1"/>
          </p:nvPr>
        </p:nvSpPr>
        <p:spPr>
          <a:xfrm>
            <a:off x="5155379" y="1065862"/>
            <a:ext cx="5744685" cy="4726276"/>
          </a:xfrm>
        </p:spPr>
        <p:txBody>
          <a:bodyPr anchor="ctr">
            <a:normAutofit/>
          </a:bodyPr>
          <a:lstStyle/>
          <a:p>
            <a:pPr marL="0" indent="0">
              <a:buNone/>
            </a:pPr>
            <a:r>
              <a:rPr lang="en-US" sz="2400" dirty="0">
                <a:solidFill>
                  <a:srgbClr val="FFFFFF"/>
                </a:solidFill>
              </a:rPr>
              <a:t>Men Are Reached Through…</a:t>
            </a:r>
          </a:p>
          <a:p>
            <a:r>
              <a:rPr lang="en-US" sz="2400" dirty="0">
                <a:solidFill>
                  <a:srgbClr val="FFFFFF"/>
                </a:solidFill>
              </a:rPr>
              <a:t>“My Blueprint” an Online Assessment</a:t>
            </a:r>
          </a:p>
          <a:p>
            <a:r>
              <a:rPr lang="en-US" sz="2400" dirty="0">
                <a:solidFill>
                  <a:srgbClr val="FFFFFF"/>
                </a:solidFill>
              </a:rPr>
              <a:t>Social media, website, email, texts</a:t>
            </a:r>
          </a:p>
          <a:p>
            <a:r>
              <a:rPr lang="en-US" sz="2400" dirty="0">
                <a:solidFill>
                  <a:srgbClr val="FFFFFF"/>
                </a:solidFill>
              </a:rPr>
              <a:t>Publications and bulletin announcements</a:t>
            </a:r>
          </a:p>
          <a:p>
            <a:r>
              <a:rPr lang="en-US" sz="2400" dirty="0">
                <a:solidFill>
                  <a:srgbClr val="FFFFFF"/>
                </a:solidFill>
              </a:rPr>
              <a:t>Personal Contact… the best method</a:t>
            </a:r>
          </a:p>
        </p:txBody>
      </p:sp>
      <p:sp>
        <p:nvSpPr>
          <p:cNvPr id="4" name="Footer Placeholder 3">
            <a:extLst>
              <a:ext uri="{FF2B5EF4-FFF2-40B4-BE49-F238E27FC236}">
                <a16:creationId xmlns:a16="http://schemas.microsoft.com/office/drawing/2014/main" id="{5E6B3FC5-9519-45E3-AEBA-6766C8B32704}"/>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340320932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EB67-48EC-4163-BA44-6717353788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289CA9-CF6B-4D22-A833-B6980491334F}"/>
              </a:ext>
            </a:extLst>
          </p:cNvPr>
          <p:cNvSpPr>
            <a:spLocks noGrp="1"/>
          </p:cNvSpPr>
          <p:nvPr>
            <p:ph idx="1"/>
          </p:nvPr>
        </p:nvSpPr>
        <p:spPr/>
        <p:txBody>
          <a:bodyPr/>
          <a:lstStyle/>
          <a:p>
            <a:endParaRPr lang="en-US"/>
          </a:p>
        </p:txBody>
      </p:sp>
      <p:pic>
        <p:nvPicPr>
          <p:cNvPr id="2050" name="Picture 2" descr="Image result for STORY BRAND PLAN">
            <a:extLst>
              <a:ext uri="{FF2B5EF4-FFF2-40B4-BE49-F238E27FC236}">
                <a16:creationId xmlns:a16="http://schemas.microsoft.com/office/drawing/2014/main" id="{F3AA0E6A-F35E-45C3-B1DC-DB80D7A71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3484"/>
            <a:ext cx="10727635" cy="600286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E366E7E-0D3F-414B-8E8D-EBDCE116EA57}"/>
              </a:ext>
            </a:extLst>
          </p:cNvPr>
          <p:cNvSpPr>
            <a:spLocks noGrp="1"/>
          </p:cNvSpPr>
          <p:nvPr>
            <p:ph type="ftr" sz="quarter" idx="11"/>
          </p:nvPr>
        </p:nvSpPr>
        <p:spPr/>
        <p:txBody>
          <a:bodyPr/>
          <a:lstStyle/>
          <a:p>
            <a:r>
              <a:rPr lang="en-US"/>
              <a:t>Blueprint for Men, Inc. (c) 2019</a:t>
            </a:r>
          </a:p>
        </p:txBody>
      </p:sp>
      <p:sp>
        <p:nvSpPr>
          <p:cNvPr id="6" name="Arrow: Right 5">
            <a:extLst>
              <a:ext uri="{FF2B5EF4-FFF2-40B4-BE49-F238E27FC236}">
                <a16:creationId xmlns:a16="http://schemas.microsoft.com/office/drawing/2014/main" id="{3F49AEB4-3E88-4C66-B623-2629FAE77794}"/>
              </a:ext>
            </a:extLst>
          </p:cNvPr>
          <p:cNvSpPr/>
          <p:nvPr/>
        </p:nvSpPr>
        <p:spPr>
          <a:xfrm>
            <a:off x="3184333" y="1273525"/>
            <a:ext cx="685140" cy="37271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CED0F621-B341-4D15-A665-DCDCA5E29188}"/>
              </a:ext>
            </a:extLst>
          </p:cNvPr>
          <p:cNvSpPr txBox="1"/>
          <p:nvPr/>
        </p:nvSpPr>
        <p:spPr>
          <a:xfrm>
            <a:off x="1105830" y="1027906"/>
            <a:ext cx="2396618" cy="646331"/>
          </a:xfrm>
          <a:prstGeom prst="rect">
            <a:avLst/>
          </a:prstGeom>
          <a:noFill/>
        </p:spPr>
        <p:txBody>
          <a:bodyPr wrap="none" rtlCol="0">
            <a:spAutoFit/>
          </a:bodyPr>
          <a:lstStyle/>
          <a:p>
            <a:r>
              <a:rPr lang="en-US" b="1" dirty="0">
                <a:solidFill>
                  <a:schemeClr val="bg1"/>
                </a:solidFill>
                <a:latin typeface="Arial Black" panose="020B0A04020102020204" pitchFamily="34" charset="0"/>
              </a:rPr>
              <a:t>This missing link </a:t>
            </a:r>
          </a:p>
          <a:p>
            <a:r>
              <a:rPr lang="en-US" b="1" dirty="0">
                <a:solidFill>
                  <a:schemeClr val="bg1"/>
                </a:solidFill>
                <a:latin typeface="Arial Black" panose="020B0A04020102020204" pitchFamily="34" charset="0"/>
              </a:rPr>
              <a:t>for most men…</a:t>
            </a:r>
          </a:p>
        </p:txBody>
      </p:sp>
    </p:spTree>
    <p:extLst>
      <p:ext uri="{BB962C8B-B14F-4D97-AF65-F5344CB8AC3E}">
        <p14:creationId xmlns:p14="http://schemas.microsoft.com/office/powerpoint/2010/main" val="90023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F816B-3672-43EA-9217-9CC6C5C0C466}"/>
              </a:ext>
            </a:extLst>
          </p:cNvPr>
          <p:cNvSpPr>
            <a:spLocks noGrp="1"/>
          </p:cNvSpPr>
          <p:nvPr>
            <p:ph type="title"/>
          </p:nvPr>
        </p:nvSpPr>
        <p:spPr>
          <a:xfrm>
            <a:off x="569430" y="1065862"/>
            <a:ext cx="3832939" cy="4726276"/>
          </a:xfrm>
        </p:spPr>
        <p:txBody>
          <a:bodyPr>
            <a:normAutofit/>
          </a:bodyPr>
          <a:lstStyle/>
          <a:p>
            <a:pPr algn="ctr"/>
            <a:r>
              <a:rPr lang="en-US" sz="1600" dirty="0">
                <a:solidFill>
                  <a:srgbClr val="FFFFFF"/>
                </a:solidFill>
                <a:latin typeface="Arial Black" panose="020B0A04020102020204" pitchFamily="34" charset="0"/>
              </a:rPr>
              <a:t>VISION 2020</a:t>
            </a:r>
            <a:br>
              <a:rPr lang="en-US" sz="1600" dirty="0">
                <a:solidFill>
                  <a:srgbClr val="FFFFFF"/>
                </a:solidFill>
                <a:latin typeface="Arial Black" panose="020B0A04020102020204" pitchFamily="34" charset="0"/>
              </a:rPr>
            </a:br>
            <a:r>
              <a:rPr lang="en-US" sz="1600" dirty="0">
                <a:solidFill>
                  <a:srgbClr val="FFFFFF"/>
                </a:solidFill>
                <a:latin typeface="Arial Black" panose="020B0A04020102020204" pitchFamily="34" charset="0"/>
              </a:rPr>
              <a:t> </a:t>
            </a:r>
            <a:r>
              <a:rPr lang="en-US" sz="8800" dirty="0">
                <a:solidFill>
                  <a:srgbClr val="FFFFFF"/>
                </a:solidFill>
                <a:latin typeface="Arial Black" panose="020B0A04020102020204" pitchFamily="34" charset="0"/>
              </a:rPr>
              <a:t>4. </a:t>
            </a:r>
            <a:r>
              <a:rPr lang="en-US" sz="3600" dirty="0">
                <a:solidFill>
                  <a:srgbClr val="FFFFFF"/>
                </a:solidFill>
                <a:latin typeface="Arial Black" panose="020B0A04020102020204" pitchFamily="34" charset="0"/>
              </a:rPr>
              <a:t>(RE)BUILDING OUR MEN</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A2F08A-F8A7-4A1F-8A52-7973914A7437}"/>
              </a:ext>
            </a:extLst>
          </p:cNvPr>
          <p:cNvSpPr>
            <a:spLocks noGrp="1"/>
          </p:cNvSpPr>
          <p:nvPr>
            <p:ph idx="1"/>
          </p:nvPr>
        </p:nvSpPr>
        <p:spPr>
          <a:xfrm>
            <a:off x="5155379" y="1065862"/>
            <a:ext cx="6043561" cy="4726276"/>
          </a:xfrm>
        </p:spPr>
        <p:txBody>
          <a:bodyPr anchor="ctr">
            <a:normAutofit/>
          </a:bodyPr>
          <a:lstStyle/>
          <a:p>
            <a:pPr marL="0" indent="0">
              <a:buNone/>
            </a:pPr>
            <a:r>
              <a:rPr lang="en-US" sz="2400" dirty="0">
                <a:solidFill>
                  <a:srgbClr val="FFFFFF"/>
                </a:solidFill>
              </a:rPr>
              <a:t>The “Blueprint System” builds men through…</a:t>
            </a:r>
          </a:p>
          <a:p>
            <a:r>
              <a:rPr lang="en-US" sz="2400" dirty="0">
                <a:solidFill>
                  <a:srgbClr val="FFFFFF"/>
                </a:solidFill>
              </a:rPr>
              <a:t>Manhood Education </a:t>
            </a:r>
          </a:p>
          <a:p>
            <a:r>
              <a:rPr lang="en-US" sz="2400" dirty="0">
                <a:solidFill>
                  <a:srgbClr val="FFFFFF"/>
                </a:solidFill>
              </a:rPr>
              <a:t>Discipleship and Mentoring</a:t>
            </a:r>
          </a:p>
          <a:p>
            <a:r>
              <a:rPr lang="en-US" sz="2400" dirty="0">
                <a:solidFill>
                  <a:srgbClr val="FFFFFF"/>
                </a:solidFill>
              </a:rPr>
              <a:t>Addiction Recovery</a:t>
            </a:r>
          </a:p>
          <a:p>
            <a:endParaRPr lang="en-US" sz="2400" dirty="0">
              <a:solidFill>
                <a:srgbClr val="FFFFFF"/>
              </a:solidFill>
            </a:endParaRPr>
          </a:p>
          <a:p>
            <a:pPr marL="0" indent="0">
              <a:buNone/>
            </a:pPr>
            <a:r>
              <a:rPr lang="en-US" sz="2400" dirty="0">
                <a:solidFill>
                  <a:srgbClr val="FFFFFF"/>
                </a:solidFill>
              </a:rPr>
              <a:t>  </a:t>
            </a:r>
          </a:p>
          <a:p>
            <a:pPr marL="0" indent="0">
              <a:buNone/>
            </a:pPr>
            <a:endParaRPr lang="en-US" sz="2000" dirty="0">
              <a:solidFill>
                <a:srgbClr val="FFFFFF"/>
              </a:solidFill>
            </a:endParaRPr>
          </a:p>
        </p:txBody>
      </p:sp>
      <p:sp>
        <p:nvSpPr>
          <p:cNvPr id="4" name="Footer Placeholder 3">
            <a:extLst>
              <a:ext uri="{FF2B5EF4-FFF2-40B4-BE49-F238E27FC236}">
                <a16:creationId xmlns:a16="http://schemas.microsoft.com/office/drawing/2014/main" id="{9E34E7F2-573D-49FA-9E8A-2C0F5160A2AD}"/>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4242914822"/>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847CB-C254-41CC-B228-EA18C70A2FF2}"/>
              </a:ext>
            </a:extLst>
          </p:cNvPr>
          <p:cNvSpPr>
            <a:spLocks noGrp="1"/>
          </p:cNvSpPr>
          <p:nvPr>
            <p:ph type="title"/>
          </p:nvPr>
        </p:nvSpPr>
        <p:spPr>
          <a:xfrm>
            <a:off x="838200" y="963877"/>
            <a:ext cx="3494362" cy="4930246"/>
          </a:xfrm>
        </p:spPr>
        <p:txBody>
          <a:bodyPr>
            <a:normAutofit/>
          </a:bodyPr>
          <a:lstStyle/>
          <a:p>
            <a:pPr algn="ctr"/>
            <a:r>
              <a:rPr lang="en-US" sz="1400" dirty="0">
                <a:solidFill>
                  <a:srgbClr val="FFFFFF"/>
                </a:solidFill>
                <a:latin typeface="Arial Black" panose="020B0A04020102020204" pitchFamily="34" charset="0"/>
              </a:rPr>
              <a:t>VISION 2020 </a:t>
            </a:r>
            <a:br>
              <a:rPr lang="en-US" dirty="0">
                <a:solidFill>
                  <a:srgbClr val="FFFFFF"/>
                </a:solidFill>
                <a:latin typeface="Arial Black" panose="020B0A04020102020204" pitchFamily="34" charset="0"/>
              </a:rPr>
            </a:br>
            <a:r>
              <a:rPr lang="en-US" sz="8800" b="1" dirty="0">
                <a:solidFill>
                  <a:schemeClr val="bg1"/>
                </a:solidFill>
                <a:latin typeface="Arial Black" panose="020B0A04020102020204" pitchFamily="34" charset="0"/>
              </a:rPr>
              <a:t>5.</a:t>
            </a:r>
            <a:r>
              <a:rPr lang="en-US" dirty="0">
                <a:solidFill>
                  <a:schemeClr val="bg1"/>
                </a:solidFill>
              </a:rPr>
              <a:t> </a:t>
            </a:r>
            <a:br>
              <a:rPr lang="en-US" dirty="0">
                <a:solidFill>
                  <a:schemeClr val="bg1"/>
                </a:solidFill>
              </a:rPr>
            </a:br>
            <a:r>
              <a:rPr lang="en-US" sz="4000" dirty="0">
                <a:solidFill>
                  <a:schemeClr val="bg1"/>
                </a:solidFill>
                <a:latin typeface="Arial Black" panose="020B0A04020102020204" pitchFamily="34" charset="0"/>
              </a:rPr>
              <a:t>BUILDING LEADERS</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E9A0E6-4641-443B-8399-97E52F04CBF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solidFill>
                  <a:schemeClr val="bg1"/>
                </a:solidFill>
              </a:rPr>
              <a:t>Men’s Ministry Leaders are built through…</a:t>
            </a:r>
          </a:p>
          <a:p>
            <a:r>
              <a:rPr lang="en-US" sz="2400" dirty="0">
                <a:solidFill>
                  <a:schemeClr val="bg1"/>
                </a:solidFill>
              </a:rPr>
              <a:t>Men’s Leadership Training &amp; Certification</a:t>
            </a:r>
          </a:p>
          <a:p>
            <a:r>
              <a:rPr lang="en-US" sz="2400" dirty="0">
                <a:solidFill>
                  <a:schemeClr val="bg1"/>
                </a:solidFill>
              </a:rPr>
              <a:t>Seasoned Leaders Mentoring New Leaders</a:t>
            </a:r>
          </a:p>
          <a:p>
            <a:r>
              <a:rPr lang="en-US" sz="2400" dirty="0">
                <a:solidFill>
                  <a:schemeClr val="bg1"/>
                </a:solidFill>
              </a:rPr>
              <a:t>Regular Coaching and Evaluation</a:t>
            </a:r>
          </a:p>
          <a:p>
            <a:endParaRPr lang="en-US" sz="2400" dirty="0">
              <a:solidFill>
                <a:schemeClr val="bg1"/>
              </a:solidFill>
            </a:endParaRPr>
          </a:p>
        </p:txBody>
      </p:sp>
      <p:sp>
        <p:nvSpPr>
          <p:cNvPr id="4" name="Footer Placeholder 3">
            <a:extLst>
              <a:ext uri="{FF2B5EF4-FFF2-40B4-BE49-F238E27FC236}">
                <a16:creationId xmlns:a16="http://schemas.microsoft.com/office/drawing/2014/main" id="{F67D6F42-54B8-4573-8E20-506E93B08BE3}"/>
              </a:ext>
            </a:extLst>
          </p:cNvPr>
          <p:cNvSpPr>
            <a:spLocks noGrp="1"/>
          </p:cNvSpPr>
          <p:nvPr>
            <p:ph type="ftr" sz="quarter" idx="11"/>
          </p:nvPr>
        </p:nvSpPr>
        <p:spPr>
          <a:xfrm>
            <a:off x="4976031" y="6033479"/>
            <a:ext cx="5259985" cy="365125"/>
          </a:xfrm>
        </p:spPr>
        <p:txBody>
          <a:bodyPr>
            <a:normAutofit/>
          </a:bodyPr>
          <a:lstStyle/>
          <a:p>
            <a:pPr algn="l">
              <a:spcAft>
                <a:spcPts val="600"/>
              </a:spcAft>
            </a:pPr>
            <a:r>
              <a:rPr lang="en-US" sz="1050">
                <a:solidFill>
                  <a:schemeClr val="bg1"/>
                </a:solidFill>
              </a:rPr>
              <a:t>Blueprint for Men, Inc. (c) 2019</a:t>
            </a:r>
          </a:p>
        </p:txBody>
      </p:sp>
    </p:spTree>
    <p:extLst>
      <p:ext uri="{BB962C8B-B14F-4D97-AF65-F5344CB8AC3E}">
        <p14:creationId xmlns:p14="http://schemas.microsoft.com/office/powerpoint/2010/main" val="39757817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816B-3672-43EA-9217-9CC6C5C0C466}"/>
              </a:ext>
            </a:extLst>
          </p:cNvPr>
          <p:cNvSpPr>
            <a:spLocks noGrp="1"/>
          </p:cNvSpPr>
          <p:nvPr>
            <p:ph type="title"/>
          </p:nvPr>
        </p:nvSpPr>
        <p:spPr>
          <a:xfrm>
            <a:off x="569430" y="1065862"/>
            <a:ext cx="3832939" cy="4726276"/>
          </a:xfrm>
          <a:solidFill>
            <a:schemeClr val="tx1"/>
          </a:solidFill>
        </p:spPr>
        <p:txBody>
          <a:bodyPr>
            <a:normAutofit/>
          </a:bodyPr>
          <a:lstStyle/>
          <a:p>
            <a:pPr algn="ctr"/>
            <a:r>
              <a:rPr lang="en-US" sz="1600" dirty="0">
                <a:solidFill>
                  <a:srgbClr val="FFFFFF"/>
                </a:solidFill>
                <a:latin typeface="Arial Black" panose="020B0A04020102020204" pitchFamily="34" charset="0"/>
              </a:rPr>
              <a:t>VISION 2020</a:t>
            </a:r>
            <a:br>
              <a:rPr lang="en-US" sz="1600" dirty="0">
                <a:solidFill>
                  <a:srgbClr val="FFFFFF"/>
                </a:solidFill>
                <a:latin typeface="Arial Black" panose="020B0A04020102020204" pitchFamily="34" charset="0"/>
              </a:rPr>
            </a:br>
            <a:r>
              <a:rPr lang="en-US" sz="1600" dirty="0">
                <a:solidFill>
                  <a:srgbClr val="FFFFFF"/>
                </a:solidFill>
                <a:latin typeface="Arial Black" panose="020B0A04020102020204" pitchFamily="34" charset="0"/>
              </a:rPr>
              <a:t> </a:t>
            </a:r>
            <a:r>
              <a:rPr lang="en-US" sz="8800" dirty="0">
                <a:solidFill>
                  <a:srgbClr val="FFFFFF"/>
                </a:solidFill>
                <a:latin typeface="Arial Black" panose="020B0A04020102020204" pitchFamily="34" charset="0"/>
              </a:rPr>
              <a:t>6. </a:t>
            </a:r>
            <a:r>
              <a:rPr lang="en-US" sz="3600" dirty="0">
                <a:solidFill>
                  <a:srgbClr val="FFFFFF"/>
                </a:solidFill>
                <a:latin typeface="Arial Black" panose="020B0A04020102020204" pitchFamily="34" charset="0"/>
              </a:rPr>
              <a:t>BUILDING COMMUNITY</a:t>
            </a:r>
          </a:p>
        </p:txBody>
      </p:sp>
      <p:sp>
        <p:nvSpPr>
          <p:cNvPr id="3" name="Content Placeholder 2">
            <a:extLst>
              <a:ext uri="{FF2B5EF4-FFF2-40B4-BE49-F238E27FC236}">
                <a16:creationId xmlns:a16="http://schemas.microsoft.com/office/drawing/2014/main" id="{06A2F08A-F8A7-4A1F-8A52-7973914A7437}"/>
              </a:ext>
            </a:extLst>
          </p:cNvPr>
          <p:cNvSpPr>
            <a:spLocks noGrp="1"/>
          </p:cNvSpPr>
          <p:nvPr>
            <p:ph idx="1"/>
          </p:nvPr>
        </p:nvSpPr>
        <p:spPr>
          <a:xfrm>
            <a:off x="5155379" y="1065862"/>
            <a:ext cx="5744685" cy="4726276"/>
          </a:xfrm>
          <a:solidFill>
            <a:schemeClr val="tx1"/>
          </a:solidFill>
        </p:spPr>
        <p:txBody>
          <a:bodyPr anchor="ctr">
            <a:normAutofit/>
          </a:bodyPr>
          <a:lstStyle/>
          <a:p>
            <a:pPr marL="0" indent="0">
              <a:buNone/>
            </a:pPr>
            <a:endParaRPr lang="en-US" sz="2400" dirty="0">
              <a:solidFill>
                <a:srgbClr val="FFFFFF"/>
              </a:solidFill>
            </a:endParaRPr>
          </a:p>
          <a:p>
            <a:pPr marL="0" indent="0">
              <a:buNone/>
            </a:pPr>
            <a:endParaRPr lang="en-US" sz="2400" dirty="0">
              <a:solidFill>
                <a:srgbClr val="FFFFFF"/>
              </a:solidFill>
            </a:endParaRPr>
          </a:p>
          <a:p>
            <a:pPr marL="0" indent="0">
              <a:buNone/>
            </a:pPr>
            <a:r>
              <a:rPr lang="en-US" sz="2400" dirty="0">
                <a:solidFill>
                  <a:srgbClr val="FFFFFF"/>
                </a:solidFill>
              </a:rPr>
              <a:t>Community is built at every level through…</a:t>
            </a:r>
          </a:p>
          <a:p>
            <a:r>
              <a:rPr lang="en-US" sz="2400" dirty="0">
                <a:solidFill>
                  <a:srgbClr val="FFFFFF"/>
                </a:solidFill>
              </a:rPr>
              <a:t>Shared Vision and Identity</a:t>
            </a:r>
          </a:p>
          <a:p>
            <a:r>
              <a:rPr lang="en-US" sz="2400" dirty="0">
                <a:solidFill>
                  <a:srgbClr val="FFFFFF"/>
                </a:solidFill>
              </a:rPr>
              <a:t>Strategic Events that Gather Men Together</a:t>
            </a:r>
          </a:p>
          <a:p>
            <a:r>
              <a:rPr lang="en-US" sz="2400" dirty="0">
                <a:solidFill>
                  <a:srgbClr val="FFFFFF"/>
                </a:solidFill>
              </a:rPr>
              <a:t>Shared Communications and Message</a:t>
            </a:r>
          </a:p>
          <a:p>
            <a:pPr marL="0" indent="0">
              <a:buNone/>
            </a:pPr>
            <a:r>
              <a:rPr lang="en-US" sz="2400" dirty="0">
                <a:solidFill>
                  <a:srgbClr val="FFFFFF"/>
                </a:solidFill>
              </a:rPr>
              <a:t>  </a:t>
            </a:r>
          </a:p>
          <a:p>
            <a:pPr marL="0" indent="0">
              <a:buNone/>
            </a:pPr>
            <a:endParaRPr lang="en-US" sz="2000" dirty="0">
              <a:solidFill>
                <a:srgbClr val="FFFFFF"/>
              </a:solidFill>
            </a:endParaRPr>
          </a:p>
        </p:txBody>
      </p:sp>
      <p:sp>
        <p:nvSpPr>
          <p:cNvPr id="4" name="Footer Placeholder 3">
            <a:extLst>
              <a:ext uri="{FF2B5EF4-FFF2-40B4-BE49-F238E27FC236}">
                <a16:creationId xmlns:a16="http://schemas.microsoft.com/office/drawing/2014/main" id="{9E34E7F2-573D-49FA-9E8A-2C0F5160A2AD}"/>
              </a:ext>
            </a:extLst>
          </p:cNvPr>
          <p:cNvSpPr>
            <a:spLocks noGrp="1"/>
          </p:cNvSpPr>
          <p:nvPr>
            <p:ph type="ftr" sz="quarter" idx="11"/>
          </p:nvPr>
        </p:nvSpPr>
        <p:spPr>
          <a:xfrm>
            <a:off x="5150428" y="6356350"/>
            <a:ext cx="5152157" cy="365125"/>
          </a:xfrm>
          <a:solidFill>
            <a:schemeClr val="tx1"/>
          </a:solidFill>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1508826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816B-3672-43EA-9217-9CC6C5C0C466}"/>
              </a:ext>
            </a:extLst>
          </p:cNvPr>
          <p:cNvSpPr>
            <a:spLocks noGrp="1"/>
          </p:cNvSpPr>
          <p:nvPr>
            <p:ph type="title"/>
          </p:nvPr>
        </p:nvSpPr>
        <p:spPr>
          <a:xfrm>
            <a:off x="569430" y="1065862"/>
            <a:ext cx="3832939" cy="4726276"/>
          </a:xfrm>
          <a:solidFill>
            <a:schemeClr val="tx1"/>
          </a:solidFill>
        </p:spPr>
        <p:txBody>
          <a:bodyPr>
            <a:normAutofit/>
          </a:bodyPr>
          <a:lstStyle/>
          <a:p>
            <a:pPr algn="ctr"/>
            <a:r>
              <a:rPr lang="en-US" sz="1600" dirty="0">
                <a:solidFill>
                  <a:srgbClr val="FFFFFF"/>
                </a:solidFill>
                <a:latin typeface="Arial Black" panose="020B0A04020102020204" pitchFamily="34" charset="0"/>
              </a:rPr>
              <a:t>VISION 2020</a:t>
            </a:r>
            <a:br>
              <a:rPr lang="en-US" sz="1600" dirty="0">
                <a:solidFill>
                  <a:srgbClr val="FFFFFF"/>
                </a:solidFill>
                <a:latin typeface="Arial Black" panose="020B0A04020102020204" pitchFamily="34" charset="0"/>
              </a:rPr>
            </a:br>
            <a:r>
              <a:rPr lang="en-US" sz="1600" dirty="0">
                <a:solidFill>
                  <a:srgbClr val="FFFFFF"/>
                </a:solidFill>
                <a:latin typeface="Arial Black" panose="020B0A04020102020204" pitchFamily="34" charset="0"/>
              </a:rPr>
              <a:t> </a:t>
            </a:r>
            <a:r>
              <a:rPr lang="en-US" sz="8800" dirty="0">
                <a:solidFill>
                  <a:srgbClr val="FFFFFF"/>
                </a:solidFill>
                <a:latin typeface="Arial Black" panose="020B0A04020102020204" pitchFamily="34" charset="0"/>
              </a:rPr>
              <a:t>7. </a:t>
            </a:r>
            <a:r>
              <a:rPr lang="en-US" sz="3600" dirty="0">
                <a:solidFill>
                  <a:srgbClr val="FFFFFF"/>
                </a:solidFill>
                <a:latin typeface="Arial Black" panose="020B0A04020102020204" pitchFamily="34" charset="0"/>
              </a:rPr>
              <a:t>BUILDING A MOVEMENT</a:t>
            </a:r>
          </a:p>
        </p:txBody>
      </p:sp>
      <p:sp>
        <p:nvSpPr>
          <p:cNvPr id="3" name="Content Placeholder 2">
            <a:extLst>
              <a:ext uri="{FF2B5EF4-FFF2-40B4-BE49-F238E27FC236}">
                <a16:creationId xmlns:a16="http://schemas.microsoft.com/office/drawing/2014/main" id="{06A2F08A-F8A7-4A1F-8A52-7973914A7437}"/>
              </a:ext>
            </a:extLst>
          </p:cNvPr>
          <p:cNvSpPr>
            <a:spLocks noGrp="1"/>
          </p:cNvSpPr>
          <p:nvPr>
            <p:ph idx="1"/>
          </p:nvPr>
        </p:nvSpPr>
        <p:spPr>
          <a:xfrm>
            <a:off x="5155379" y="1065862"/>
            <a:ext cx="5744685" cy="4726276"/>
          </a:xfrm>
          <a:solidFill>
            <a:schemeClr val="tx1"/>
          </a:solidFill>
        </p:spPr>
        <p:txBody>
          <a:bodyPr anchor="ctr">
            <a:normAutofit/>
          </a:bodyPr>
          <a:lstStyle/>
          <a:p>
            <a:pPr marL="0" indent="0">
              <a:buNone/>
            </a:pPr>
            <a:endParaRPr lang="en-US" sz="2400" dirty="0">
              <a:solidFill>
                <a:srgbClr val="FFFFFF"/>
              </a:solidFill>
            </a:endParaRPr>
          </a:p>
          <a:p>
            <a:pPr marL="0" indent="0">
              <a:buNone/>
            </a:pPr>
            <a:endParaRPr lang="en-US" sz="2400" dirty="0">
              <a:solidFill>
                <a:srgbClr val="FFFFFF"/>
              </a:solidFill>
            </a:endParaRPr>
          </a:p>
          <a:p>
            <a:pPr marL="0" indent="0">
              <a:buNone/>
            </a:pPr>
            <a:r>
              <a:rPr lang="en-US" sz="2400" dirty="0">
                <a:solidFill>
                  <a:srgbClr val="FFFFFF"/>
                </a:solidFill>
              </a:rPr>
              <a:t>VISION 2020 is a strategic 10-year plan designed to build a movement of godly men within the Seventh-day Adventist Church. </a:t>
            </a:r>
          </a:p>
          <a:p>
            <a:pPr marL="0" indent="0">
              <a:buNone/>
            </a:pPr>
            <a:endParaRPr lang="en-US" sz="2000" dirty="0">
              <a:solidFill>
                <a:srgbClr val="FFFFFF"/>
              </a:solidFill>
            </a:endParaRPr>
          </a:p>
        </p:txBody>
      </p:sp>
      <p:sp>
        <p:nvSpPr>
          <p:cNvPr id="4" name="Footer Placeholder 3">
            <a:extLst>
              <a:ext uri="{FF2B5EF4-FFF2-40B4-BE49-F238E27FC236}">
                <a16:creationId xmlns:a16="http://schemas.microsoft.com/office/drawing/2014/main" id="{9E34E7F2-573D-49FA-9E8A-2C0F5160A2AD}"/>
              </a:ext>
            </a:extLst>
          </p:cNvPr>
          <p:cNvSpPr>
            <a:spLocks noGrp="1"/>
          </p:cNvSpPr>
          <p:nvPr>
            <p:ph type="ftr" sz="quarter" idx="11"/>
          </p:nvPr>
        </p:nvSpPr>
        <p:spPr>
          <a:xfrm>
            <a:off x="5150428" y="6356350"/>
            <a:ext cx="5152157" cy="365125"/>
          </a:xfrm>
          <a:solidFill>
            <a:schemeClr val="tx1"/>
          </a:solidFill>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1939981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548B-417D-4F74-A993-2B1A53BD75A6}"/>
              </a:ext>
            </a:extLst>
          </p:cNvPr>
          <p:cNvSpPr>
            <a:spLocks noGrp="1"/>
          </p:cNvSpPr>
          <p:nvPr>
            <p:ph type="title"/>
          </p:nvPr>
        </p:nvSpPr>
        <p:spPr>
          <a:xfrm>
            <a:off x="838200" y="195962"/>
            <a:ext cx="10515600" cy="1325563"/>
          </a:xfrm>
        </p:spPr>
        <p:txBody>
          <a:bodyPr>
            <a:normAutofit/>
          </a:bodyPr>
          <a:lstStyle/>
          <a:p>
            <a:pPr algn="ctr"/>
            <a:r>
              <a:rPr lang="en-US" dirty="0">
                <a:latin typeface="Arial Black" panose="020B0A04020102020204" pitchFamily="34" charset="0"/>
              </a:rPr>
              <a:t>Vision 2020: </a:t>
            </a:r>
            <a:r>
              <a:rPr lang="en-US" sz="3600" dirty="0">
                <a:latin typeface="+mn-lt"/>
              </a:rPr>
              <a:t>Building a Movement of Men</a:t>
            </a:r>
          </a:p>
        </p:txBody>
      </p:sp>
      <p:sp>
        <p:nvSpPr>
          <p:cNvPr id="4" name="Footer Placeholder 3">
            <a:extLst>
              <a:ext uri="{FF2B5EF4-FFF2-40B4-BE49-F238E27FC236}">
                <a16:creationId xmlns:a16="http://schemas.microsoft.com/office/drawing/2014/main" id="{722D7B3A-9E4D-46D2-833E-165087EEF1DC}"/>
              </a:ext>
            </a:extLst>
          </p:cNvPr>
          <p:cNvSpPr>
            <a:spLocks noGrp="1"/>
          </p:cNvSpPr>
          <p:nvPr>
            <p:ph type="ftr" sz="quarter" idx="11"/>
          </p:nvPr>
        </p:nvSpPr>
        <p:spPr/>
        <p:txBody>
          <a:bodyPr/>
          <a:lstStyle/>
          <a:p>
            <a:r>
              <a:rPr lang="en-US"/>
              <a:t>Blueprint for Men, Inc. (c) 2019</a:t>
            </a:r>
          </a:p>
        </p:txBody>
      </p:sp>
      <p:sp>
        <p:nvSpPr>
          <p:cNvPr id="21" name="Content Placeholder 20">
            <a:extLst>
              <a:ext uri="{FF2B5EF4-FFF2-40B4-BE49-F238E27FC236}">
                <a16:creationId xmlns:a16="http://schemas.microsoft.com/office/drawing/2014/main" id="{966AC559-E757-474F-9881-F4AB1143CA31}"/>
              </a:ext>
            </a:extLst>
          </p:cNvPr>
          <p:cNvSpPr>
            <a:spLocks noGrp="1"/>
          </p:cNvSpPr>
          <p:nvPr>
            <p:ph idx="1"/>
          </p:nvPr>
        </p:nvSpPr>
        <p:spPr>
          <a:xfrm>
            <a:off x="838200" y="1137331"/>
            <a:ext cx="10554628" cy="3591596"/>
          </a:xfrm>
        </p:spPr>
        <p:txBody>
          <a:bodyPr/>
          <a:lstStyle/>
          <a:p>
            <a:pPr marL="0" indent="0">
              <a:buNone/>
            </a:pPr>
            <a:endParaRPr lang="en-US" dirty="0"/>
          </a:p>
        </p:txBody>
      </p:sp>
      <p:sp>
        <p:nvSpPr>
          <p:cNvPr id="22" name="Arrow: Right 21">
            <a:extLst>
              <a:ext uri="{FF2B5EF4-FFF2-40B4-BE49-F238E27FC236}">
                <a16:creationId xmlns:a16="http://schemas.microsoft.com/office/drawing/2014/main" id="{E605E162-7A2C-45FB-8060-C1B04F679E11}"/>
              </a:ext>
            </a:extLst>
          </p:cNvPr>
          <p:cNvSpPr/>
          <p:nvPr/>
        </p:nvSpPr>
        <p:spPr>
          <a:xfrm>
            <a:off x="838199" y="1488795"/>
            <a:ext cx="10554627" cy="746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2020.0       Phase I		Building Conference Leaders</a:t>
            </a:r>
          </a:p>
        </p:txBody>
      </p:sp>
      <p:sp>
        <p:nvSpPr>
          <p:cNvPr id="23" name="Arrow: Right 22">
            <a:extLst>
              <a:ext uri="{FF2B5EF4-FFF2-40B4-BE49-F238E27FC236}">
                <a16:creationId xmlns:a16="http://schemas.microsoft.com/office/drawing/2014/main" id="{F452E905-231E-4B9D-A6AD-240D70AC4273}"/>
              </a:ext>
            </a:extLst>
          </p:cNvPr>
          <p:cNvSpPr/>
          <p:nvPr/>
        </p:nvSpPr>
        <p:spPr>
          <a:xfrm>
            <a:off x="1419241" y="1883941"/>
            <a:ext cx="9973587" cy="74323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2020.5       Phase II		Building Church Leaders</a:t>
            </a:r>
          </a:p>
        </p:txBody>
      </p:sp>
      <p:sp>
        <p:nvSpPr>
          <p:cNvPr id="24" name="Arrow: Right 23">
            <a:extLst>
              <a:ext uri="{FF2B5EF4-FFF2-40B4-BE49-F238E27FC236}">
                <a16:creationId xmlns:a16="http://schemas.microsoft.com/office/drawing/2014/main" id="{E4499CAC-B4F4-442E-AB13-D0A8736E0585}"/>
              </a:ext>
            </a:extLst>
          </p:cNvPr>
          <p:cNvSpPr/>
          <p:nvPr/>
        </p:nvSpPr>
        <p:spPr>
          <a:xfrm>
            <a:off x="2016915" y="2246098"/>
            <a:ext cx="9375913" cy="87294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2021.0           Phase III	Building Small Groups</a:t>
            </a:r>
          </a:p>
        </p:txBody>
      </p:sp>
      <p:sp>
        <p:nvSpPr>
          <p:cNvPr id="25" name="Arrow: Right 24">
            <a:extLst>
              <a:ext uri="{FF2B5EF4-FFF2-40B4-BE49-F238E27FC236}">
                <a16:creationId xmlns:a16="http://schemas.microsoft.com/office/drawing/2014/main" id="{3A73C448-9FF7-4FDB-AF7E-811EA949F203}"/>
              </a:ext>
            </a:extLst>
          </p:cNvPr>
          <p:cNvSpPr/>
          <p:nvPr/>
        </p:nvSpPr>
        <p:spPr>
          <a:xfrm>
            <a:off x="2563567" y="2701918"/>
            <a:ext cx="8829261" cy="90738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2021.5	Phase IV		Launching a Movement</a:t>
            </a:r>
          </a:p>
        </p:txBody>
      </p:sp>
      <p:sp>
        <p:nvSpPr>
          <p:cNvPr id="28" name="Arrow: Right 27">
            <a:extLst>
              <a:ext uri="{FF2B5EF4-FFF2-40B4-BE49-F238E27FC236}">
                <a16:creationId xmlns:a16="http://schemas.microsoft.com/office/drawing/2014/main" id="{4CA715F9-0199-4E0C-9AD7-CF817EAC25F0}"/>
              </a:ext>
            </a:extLst>
          </p:cNvPr>
          <p:cNvSpPr/>
          <p:nvPr/>
        </p:nvSpPr>
        <p:spPr>
          <a:xfrm>
            <a:off x="3156238" y="3231563"/>
            <a:ext cx="8236590" cy="79120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2022 	Phase V		Accelerating Momentum</a:t>
            </a:r>
          </a:p>
        </p:txBody>
      </p:sp>
      <p:sp>
        <p:nvSpPr>
          <p:cNvPr id="29" name="Callout: Up Arrow 28">
            <a:extLst>
              <a:ext uri="{FF2B5EF4-FFF2-40B4-BE49-F238E27FC236}">
                <a16:creationId xmlns:a16="http://schemas.microsoft.com/office/drawing/2014/main" id="{B5B2A37E-94F8-4215-89DA-54DAE1837744}"/>
              </a:ext>
            </a:extLst>
          </p:cNvPr>
          <p:cNvSpPr/>
          <p:nvPr/>
        </p:nvSpPr>
        <p:spPr>
          <a:xfrm>
            <a:off x="2092404" y="3436356"/>
            <a:ext cx="1343737" cy="1721551"/>
          </a:xfrm>
          <a:prstGeom prst="up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Black" panose="020B0A04020102020204" pitchFamily="34" charset="0"/>
              </a:rPr>
              <a:t>2021 </a:t>
            </a:r>
          </a:p>
          <a:p>
            <a:pPr algn="ctr"/>
            <a:r>
              <a:rPr lang="en-US" sz="1400" b="1" dirty="0">
                <a:latin typeface="Arial Black" panose="020B0A04020102020204" pitchFamily="34" charset="0"/>
              </a:rPr>
              <a:t>Southern Union Convention</a:t>
            </a:r>
          </a:p>
        </p:txBody>
      </p:sp>
      <p:sp>
        <p:nvSpPr>
          <p:cNvPr id="30" name="Callout: Up Arrow 29">
            <a:extLst>
              <a:ext uri="{FF2B5EF4-FFF2-40B4-BE49-F238E27FC236}">
                <a16:creationId xmlns:a16="http://schemas.microsoft.com/office/drawing/2014/main" id="{5294D904-9206-47DE-BD02-FFEAD37FB00D}"/>
              </a:ext>
            </a:extLst>
          </p:cNvPr>
          <p:cNvSpPr/>
          <p:nvPr/>
        </p:nvSpPr>
        <p:spPr>
          <a:xfrm>
            <a:off x="9722904" y="5022753"/>
            <a:ext cx="1343737" cy="1494375"/>
          </a:xfrm>
          <a:prstGeom prst="up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Black" panose="020B0A04020102020204" pitchFamily="34" charset="0"/>
              </a:rPr>
              <a:t>2029 </a:t>
            </a:r>
          </a:p>
          <a:p>
            <a:pPr algn="ctr"/>
            <a:r>
              <a:rPr lang="en-US" sz="1400" b="1" dirty="0">
                <a:latin typeface="Arial Black" panose="020B0A04020102020204" pitchFamily="34" charset="0"/>
              </a:rPr>
              <a:t>NAD Men’s Congress</a:t>
            </a:r>
          </a:p>
        </p:txBody>
      </p:sp>
      <p:sp>
        <p:nvSpPr>
          <p:cNvPr id="26" name="Arrow: Right 25">
            <a:extLst>
              <a:ext uri="{FF2B5EF4-FFF2-40B4-BE49-F238E27FC236}">
                <a16:creationId xmlns:a16="http://schemas.microsoft.com/office/drawing/2014/main" id="{0226ACE6-CE70-4F1C-A823-33F35E35254C}"/>
              </a:ext>
            </a:extLst>
          </p:cNvPr>
          <p:cNvSpPr/>
          <p:nvPr/>
        </p:nvSpPr>
        <p:spPr>
          <a:xfrm>
            <a:off x="5655330" y="3627164"/>
            <a:ext cx="5737496" cy="907387"/>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2025	Phase VI	           Expanding the Movement</a:t>
            </a:r>
          </a:p>
        </p:txBody>
      </p:sp>
      <p:sp>
        <p:nvSpPr>
          <p:cNvPr id="27" name="Arrow: Right 26">
            <a:extLst>
              <a:ext uri="{FF2B5EF4-FFF2-40B4-BE49-F238E27FC236}">
                <a16:creationId xmlns:a16="http://schemas.microsoft.com/office/drawing/2014/main" id="{C1838CC0-3211-4096-93AD-ABE01827FE74}"/>
              </a:ext>
            </a:extLst>
          </p:cNvPr>
          <p:cNvSpPr/>
          <p:nvPr/>
        </p:nvSpPr>
        <p:spPr>
          <a:xfrm>
            <a:off x="8765914" y="3996258"/>
            <a:ext cx="2667364" cy="13541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lain" startAt="2029"/>
            </a:pPr>
            <a:r>
              <a:rPr lang="en-US" dirty="0"/>
              <a:t>       Phase VII </a:t>
            </a:r>
            <a:r>
              <a:rPr lang="en-US" sz="1200" dirty="0"/>
              <a:t>Celebrating the Movement</a:t>
            </a:r>
          </a:p>
        </p:txBody>
      </p:sp>
    </p:spTree>
    <p:extLst>
      <p:ext uri="{BB962C8B-B14F-4D97-AF65-F5344CB8AC3E}">
        <p14:creationId xmlns:p14="http://schemas.microsoft.com/office/powerpoint/2010/main" val="702336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755" y="401945"/>
            <a:ext cx="10825811" cy="1559860"/>
          </a:xfrm>
        </p:spPr>
        <p:txBody>
          <a:bodyPr>
            <a:noAutofit/>
          </a:bodyPr>
          <a:lstStyle/>
          <a:p>
            <a:pPr algn="l"/>
            <a:r>
              <a:rPr lang="en-US" sz="4800" b="1" dirty="0">
                <a:latin typeface="Arial Black" panose="020B0A04020102020204" pitchFamily="34" charset="0"/>
              </a:rPr>
              <a:t>VI. Investing: Ministry Partners</a:t>
            </a:r>
            <a:endParaRPr lang="en-US" sz="24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Tree>
    <p:extLst>
      <p:ext uri="{BB962C8B-B14F-4D97-AF65-F5344CB8AC3E}">
        <p14:creationId xmlns:p14="http://schemas.microsoft.com/office/powerpoint/2010/main" val="1492009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8" name="Picture 2" descr="Brown and Beige Wooden Barn Surrounded With Brown Grasses Under Thunderclouds">
            <a:extLst>
              <a:ext uri="{FF2B5EF4-FFF2-40B4-BE49-F238E27FC236}">
                <a16:creationId xmlns:a16="http://schemas.microsoft.com/office/drawing/2014/main" id="{4723968C-384D-4FD6-AB2C-40403AB82A1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5730"/>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A06B4-4BA5-4BB6-ADF4-9BD820C71E14}"/>
              </a:ext>
            </a:extLst>
          </p:cNvPr>
          <p:cNvSpPr txBox="1"/>
          <p:nvPr/>
        </p:nvSpPr>
        <p:spPr>
          <a:xfrm>
            <a:off x="685804" y="1065862"/>
            <a:ext cx="3465561"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Arial Black" panose="020B0A04020102020204" pitchFamily="34" charset="0"/>
                <a:ea typeface="+mj-ea"/>
                <a:cs typeface="+mj-cs"/>
              </a:rPr>
              <a:t>Powerful Partnership</a:t>
            </a:r>
          </a:p>
        </p:txBody>
      </p:sp>
      <p:cxnSp>
        <p:nvCxnSpPr>
          <p:cNvPr id="145" name="Straight Connector 14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250" name="Content Placeholder 10249">
            <a:extLst>
              <a:ext uri="{FF2B5EF4-FFF2-40B4-BE49-F238E27FC236}">
                <a16:creationId xmlns:a16="http://schemas.microsoft.com/office/drawing/2014/main" id="{9D070780-2DD5-478E-82DA-1E16B8296E72}"/>
              </a:ext>
            </a:extLst>
          </p:cNvPr>
          <p:cNvSpPr>
            <a:spLocks noGrp="1"/>
          </p:cNvSpPr>
          <p:nvPr>
            <p:ph idx="1"/>
          </p:nvPr>
        </p:nvSpPr>
        <p:spPr>
          <a:xfrm>
            <a:off x="5155379" y="1065862"/>
            <a:ext cx="5744685" cy="4726276"/>
          </a:xfrm>
        </p:spPr>
        <p:txBody>
          <a:bodyPr vert="horz" lIns="91440" tIns="45720" rIns="91440" bIns="45720" rtlCol="0" anchor="ctr">
            <a:normAutofit/>
          </a:bodyPr>
          <a:lstStyle/>
          <a:p>
            <a:pPr marL="0" indent="0">
              <a:buNone/>
            </a:pPr>
            <a:r>
              <a:rPr lang="en-US" dirty="0">
                <a:solidFill>
                  <a:srgbClr val="FFFFFF"/>
                </a:solidFill>
              </a:rPr>
              <a:t>When ground level energy and upper level charge unite… </a:t>
            </a:r>
          </a:p>
          <a:p>
            <a:pPr marL="0" indent="0">
              <a:buNone/>
            </a:pPr>
            <a:r>
              <a:rPr lang="en-US" sz="4000" dirty="0">
                <a:solidFill>
                  <a:srgbClr val="FFFFFF"/>
                </a:solidFill>
                <a:latin typeface="Arial Black" panose="020B0A04020102020204" pitchFamily="34" charset="0"/>
              </a:rPr>
              <a:t>THERE IS POWER!</a:t>
            </a:r>
          </a:p>
        </p:txBody>
      </p:sp>
      <p:sp>
        <p:nvSpPr>
          <p:cNvPr id="4" name="Footer Placeholder 3">
            <a:extLst>
              <a:ext uri="{FF2B5EF4-FFF2-40B4-BE49-F238E27FC236}">
                <a16:creationId xmlns:a16="http://schemas.microsoft.com/office/drawing/2014/main" id="{79A49948-0071-4CE8-B4E1-67A277B49738}"/>
              </a:ext>
            </a:extLst>
          </p:cNvPr>
          <p:cNvSpPr>
            <a:spLocks noGrp="1"/>
          </p:cNvSpPr>
          <p:nvPr>
            <p:ph type="ftr" sz="quarter" idx="11"/>
          </p:nvPr>
        </p:nvSpPr>
        <p:spPr>
          <a:xfrm>
            <a:off x="5150428" y="6356350"/>
            <a:ext cx="5152157"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4191924815"/>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4E87E6E7-7F4D-4487-91B5-3FDADD17111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987" b="3370"/>
          <a:stretch/>
        </p:blipFill>
        <p:spPr>
          <a:xfrm>
            <a:off x="20" y="1"/>
            <a:ext cx="12191980" cy="6857999"/>
          </a:xfrm>
          <a:prstGeom prst="rect">
            <a:avLst/>
          </a:prstGeom>
        </p:spPr>
      </p:pic>
      <p:sp>
        <p:nvSpPr>
          <p:cNvPr id="2" name="Title 1">
            <a:extLst>
              <a:ext uri="{FF2B5EF4-FFF2-40B4-BE49-F238E27FC236}">
                <a16:creationId xmlns:a16="http://schemas.microsoft.com/office/drawing/2014/main" id="{D7C25E00-0BCE-4654-B8E6-5BEFC19D3931}"/>
              </a:ext>
            </a:extLst>
          </p:cNvPr>
          <p:cNvSpPr>
            <a:spLocks noGrp="1"/>
          </p:cNvSpPr>
          <p:nvPr>
            <p:ph type="title"/>
          </p:nvPr>
        </p:nvSpPr>
        <p:spPr>
          <a:xfrm>
            <a:off x="838201" y="1065862"/>
            <a:ext cx="3313164" cy="4726276"/>
          </a:xfrm>
        </p:spPr>
        <p:txBody>
          <a:bodyPr>
            <a:normAutofit/>
          </a:bodyPr>
          <a:lstStyle/>
          <a:p>
            <a:pPr algn="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br>
              <a:rPr lang="en-US" sz="3700" dirty="0">
                <a:solidFill>
                  <a:srgbClr val="FFFFFF"/>
                </a:solidFill>
                <a:latin typeface="Arial Black" panose="020B0A04020102020204" pitchFamily="34" charset="0"/>
              </a:rPr>
            </a:br>
            <a:endParaRPr lang="en-US" sz="3700" dirty="0">
              <a:solidFill>
                <a:srgbClr val="FFFFFF"/>
              </a:solidFill>
              <a:latin typeface="Arial Black" panose="020B0A04020102020204" pitchFamily="34" charset="0"/>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7B01AF-481A-4A3F-8DA1-DCFA2A750CE1}"/>
              </a:ext>
            </a:extLst>
          </p:cNvPr>
          <p:cNvSpPr>
            <a:spLocks noGrp="1"/>
          </p:cNvSpPr>
          <p:nvPr>
            <p:ph idx="1"/>
          </p:nvPr>
        </p:nvSpPr>
        <p:spPr>
          <a:xfrm>
            <a:off x="5155379" y="1065862"/>
            <a:ext cx="6566720" cy="4726276"/>
          </a:xfrm>
        </p:spPr>
        <p:txBody>
          <a:bodyPr anchor="ctr">
            <a:normAutofit/>
          </a:bodyPr>
          <a:lstStyle/>
          <a:p>
            <a:pPr marL="0" indent="0">
              <a:buNone/>
            </a:pPr>
            <a:r>
              <a:rPr lang="en-US" sz="4800" dirty="0">
                <a:solidFill>
                  <a:srgbClr val="FFFFFF"/>
                </a:solidFill>
                <a:latin typeface="Arial Black" panose="020B0A04020102020204" pitchFamily="34" charset="0"/>
              </a:rPr>
              <a:t>MAXIMUM</a:t>
            </a:r>
          </a:p>
          <a:p>
            <a:pPr marL="0" indent="0">
              <a:buNone/>
            </a:pPr>
            <a:r>
              <a:rPr lang="en-US" sz="8800" dirty="0">
                <a:solidFill>
                  <a:srgbClr val="FFFFFF"/>
                </a:solidFill>
                <a:latin typeface="Arial Black" panose="020B0A04020102020204" pitchFamily="34" charset="0"/>
              </a:rPr>
              <a:t>ROI</a:t>
            </a:r>
          </a:p>
          <a:p>
            <a:pPr marL="0" indent="0">
              <a:buNone/>
            </a:pPr>
            <a:r>
              <a:rPr lang="en-US" sz="3600" dirty="0">
                <a:solidFill>
                  <a:srgbClr val="FFFFFF"/>
                </a:solidFill>
                <a:latin typeface="Arial Black" panose="020B0A04020102020204" pitchFamily="34" charset="0"/>
              </a:rPr>
              <a:t>Return on Investment</a:t>
            </a:r>
          </a:p>
        </p:txBody>
      </p:sp>
      <p:sp>
        <p:nvSpPr>
          <p:cNvPr id="4" name="Footer Placeholder 3">
            <a:extLst>
              <a:ext uri="{FF2B5EF4-FFF2-40B4-BE49-F238E27FC236}">
                <a16:creationId xmlns:a16="http://schemas.microsoft.com/office/drawing/2014/main" id="{6EEB075B-CF97-4570-B607-33F6D914B5D1}"/>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
        <p:nvSpPr>
          <p:cNvPr id="7" name="TextBox 6">
            <a:extLst>
              <a:ext uri="{FF2B5EF4-FFF2-40B4-BE49-F238E27FC236}">
                <a16:creationId xmlns:a16="http://schemas.microsoft.com/office/drawing/2014/main" id="{2C942702-13F9-48E9-91C3-875D8B028D41}"/>
              </a:ext>
            </a:extLst>
          </p:cNvPr>
          <p:cNvSpPr txBox="1"/>
          <p:nvPr/>
        </p:nvSpPr>
        <p:spPr>
          <a:xfrm>
            <a:off x="1228660" y="2374900"/>
            <a:ext cx="3157656" cy="2123658"/>
          </a:xfrm>
          <a:prstGeom prst="rect">
            <a:avLst/>
          </a:prstGeom>
          <a:noFill/>
        </p:spPr>
        <p:txBody>
          <a:bodyPr wrap="square" rtlCol="0">
            <a:spAutoFit/>
          </a:bodyPr>
          <a:lstStyle/>
          <a:p>
            <a:pPr algn="ctr"/>
            <a:r>
              <a:rPr lang="en-US" sz="4400" b="1" dirty="0"/>
              <a:t>WHY INVEST IN MEN’S MINISTRY?</a:t>
            </a:r>
          </a:p>
        </p:txBody>
      </p:sp>
    </p:spTree>
    <p:extLst>
      <p:ext uri="{BB962C8B-B14F-4D97-AF65-F5344CB8AC3E}">
        <p14:creationId xmlns:p14="http://schemas.microsoft.com/office/powerpoint/2010/main" val="618279717"/>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F3DC13B-5906-49BC-9206-6CE589905AD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987" b="3370"/>
          <a:stretch/>
        </p:blipFill>
        <p:spPr>
          <a:xfrm>
            <a:off x="20" y="1"/>
            <a:ext cx="12191980" cy="6857999"/>
          </a:xfrm>
          <a:prstGeom prst="rect">
            <a:avLst/>
          </a:prstGeom>
        </p:spPr>
      </p:pic>
      <p:sp>
        <p:nvSpPr>
          <p:cNvPr id="2" name="Title 1">
            <a:extLst>
              <a:ext uri="{FF2B5EF4-FFF2-40B4-BE49-F238E27FC236}">
                <a16:creationId xmlns:a16="http://schemas.microsoft.com/office/drawing/2014/main" id="{7CDF7A9D-EDF9-4192-88B0-B8FF704FDD44}"/>
              </a:ext>
            </a:extLst>
          </p:cNvPr>
          <p:cNvSpPr>
            <a:spLocks noGrp="1"/>
          </p:cNvSpPr>
          <p:nvPr>
            <p:ph type="title"/>
          </p:nvPr>
        </p:nvSpPr>
        <p:spPr>
          <a:xfrm>
            <a:off x="838201" y="1065862"/>
            <a:ext cx="3313164" cy="4726276"/>
          </a:xfrm>
        </p:spPr>
        <p:txBody>
          <a:bodyPr>
            <a:normAutofit/>
          </a:bodyPr>
          <a:lstStyle/>
          <a:p>
            <a:pPr algn="r"/>
            <a:r>
              <a:rPr lang="en-US" sz="2400" b="1" dirty="0">
                <a:solidFill>
                  <a:srgbClr val="FFFFFF"/>
                </a:solidFill>
                <a:latin typeface="+mn-lt"/>
              </a:rPr>
              <a:t>CURRENT CHURCH</a:t>
            </a:r>
            <a:br>
              <a:rPr lang="en-US" sz="2400" b="1" dirty="0">
                <a:solidFill>
                  <a:srgbClr val="FFFFFF"/>
                </a:solidFill>
                <a:latin typeface="+mn-lt"/>
              </a:rPr>
            </a:br>
            <a:r>
              <a:rPr lang="en-US" sz="2400" b="1" dirty="0">
                <a:solidFill>
                  <a:srgbClr val="FFFFFF"/>
                </a:solidFill>
                <a:latin typeface="+mn-lt"/>
              </a:rPr>
              <a:t>MEN’S MINISTRY </a:t>
            </a:r>
            <a:r>
              <a:rPr lang="en-US" sz="4000" b="1" dirty="0">
                <a:solidFill>
                  <a:srgbClr val="FFFFFF"/>
                </a:solidFill>
                <a:latin typeface="+mn-lt"/>
              </a:rPr>
              <a:t>FINANCIAL INVESTMENT</a:t>
            </a:r>
            <a:endParaRPr lang="en-US" sz="2400" b="1" dirty="0">
              <a:solidFill>
                <a:srgbClr val="FFFFFF"/>
              </a:solidFill>
              <a:latin typeface="+mn-lt"/>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1400DB9-A601-4E53-AC04-6DC67C8A4C5E}"/>
              </a:ext>
            </a:extLst>
          </p:cNvPr>
          <p:cNvSpPr>
            <a:spLocks noGrp="1"/>
          </p:cNvSpPr>
          <p:nvPr>
            <p:ph idx="1"/>
          </p:nvPr>
        </p:nvSpPr>
        <p:spPr>
          <a:xfrm>
            <a:off x="5155379" y="1065862"/>
            <a:ext cx="5744685" cy="4726276"/>
          </a:xfrm>
        </p:spPr>
        <p:txBody>
          <a:bodyPr anchor="ctr">
            <a:normAutofit/>
          </a:bodyPr>
          <a:lstStyle/>
          <a:p>
            <a:pPr marL="0" indent="0">
              <a:buNone/>
            </a:pPr>
            <a:r>
              <a:rPr lang="en-US" sz="4800" b="1" dirty="0">
                <a:solidFill>
                  <a:srgbClr val="FFFFFF"/>
                </a:solidFill>
              </a:rPr>
              <a:t>&lt; 0.1% of Budget</a:t>
            </a:r>
          </a:p>
          <a:p>
            <a:pPr marL="0" indent="0">
              <a:buNone/>
            </a:pPr>
            <a:r>
              <a:rPr lang="en-US" sz="4800" b="1" dirty="0">
                <a:solidFill>
                  <a:srgbClr val="FFFFFF"/>
                </a:solidFill>
              </a:rPr>
              <a:t>&lt; $5.00 per man</a:t>
            </a:r>
          </a:p>
        </p:txBody>
      </p:sp>
      <p:sp>
        <p:nvSpPr>
          <p:cNvPr id="4" name="Footer Placeholder 3">
            <a:extLst>
              <a:ext uri="{FF2B5EF4-FFF2-40B4-BE49-F238E27FC236}">
                <a16:creationId xmlns:a16="http://schemas.microsoft.com/office/drawing/2014/main" id="{6E25B99F-0BBD-4E53-A3CC-856ABE1EC00F}"/>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2048796640"/>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325176-C88A-42D0-BB2A-82E3739040FA}"/>
              </a:ext>
            </a:extLst>
          </p:cNvPr>
          <p:cNvSpPr>
            <a:spLocks noGrp="1"/>
          </p:cNvSpPr>
          <p:nvPr>
            <p:ph type="title"/>
          </p:nvPr>
        </p:nvSpPr>
        <p:spPr>
          <a:xfrm>
            <a:off x="2266122" y="1441938"/>
            <a:ext cx="7583555" cy="3974124"/>
          </a:xfrm>
        </p:spPr>
        <p:txBody>
          <a:bodyPr vert="horz" lIns="91440" tIns="45720" rIns="91440" bIns="45720" rtlCol="0" anchor="ctr">
            <a:normAutofit/>
          </a:bodyPr>
          <a:lstStyle/>
          <a:p>
            <a:pPr algn="ctr"/>
            <a:r>
              <a:rPr lang="en-US" sz="3600" dirty="0">
                <a:solidFill>
                  <a:schemeClr val="bg1">
                    <a:lumMod val="95000"/>
                    <a:lumOff val="5000"/>
                  </a:schemeClr>
                </a:solidFill>
              </a:rPr>
              <a:t>Men’s Ministry has the greatest potential to deliver the greatest</a:t>
            </a:r>
            <a:br>
              <a:rPr lang="en-US" sz="3600" dirty="0">
                <a:solidFill>
                  <a:schemeClr val="bg1">
                    <a:lumMod val="95000"/>
                    <a:lumOff val="5000"/>
                  </a:schemeClr>
                </a:solidFill>
              </a:rPr>
            </a:br>
            <a:r>
              <a:rPr lang="en-US" b="1" dirty="0">
                <a:solidFill>
                  <a:schemeClr val="bg1">
                    <a:lumMod val="95000"/>
                    <a:lumOff val="5000"/>
                  </a:schemeClr>
                </a:solidFill>
                <a:latin typeface="Arial Black" panose="020B0A04020102020204" pitchFamily="34" charset="0"/>
              </a:rPr>
              <a:t>Return on Investment</a:t>
            </a:r>
            <a:r>
              <a:rPr lang="en-US" dirty="0">
                <a:solidFill>
                  <a:schemeClr val="bg1">
                    <a:lumMod val="95000"/>
                    <a:lumOff val="5000"/>
                  </a:schemeClr>
                </a:solidFill>
                <a:latin typeface="Arial Black" panose="020B0A04020102020204" pitchFamily="34" charset="0"/>
              </a:rPr>
              <a:t> </a:t>
            </a:r>
            <a:br>
              <a:rPr lang="en-US" sz="4000" dirty="0">
                <a:solidFill>
                  <a:schemeClr val="bg1">
                    <a:lumMod val="95000"/>
                    <a:lumOff val="5000"/>
                  </a:schemeClr>
                </a:solidFill>
                <a:latin typeface="Arial Black" panose="020B0A04020102020204" pitchFamily="34" charset="0"/>
              </a:rPr>
            </a:br>
            <a:r>
              <a:rPr lang="en-US" sz="4000" dirty="0">
                <a:solidFill>
                  <a:schemeClr val="bg1">
                    <a:lumMod val="95000"/>
                    <a:lumOff val="5000"/>
                  </a:schemeClr>
                </a:solidFill>
              </a:rPr>
              <a:t>of any ministry in the church.</a:t>
            </a:r>
          </a:p>
        </p:txBody>
      </p:sp>
      <p:sp>
        <p:nvSpPr>
          <p:cNvPr id="4" name="Footer Placeholder 3">
            <a:extLst>
              <a:ext uri="{FF2B5EF4-FFF2-40B4-BE49-F238E27FC236}">
                <a16:creationId xmlns:a16="http://schemas.microsoft.com/office/drawing/2014/main" id="{F478F01D-1392-493E-88E5-B7333B77AA54}"/>
              </a:ext>
            </a:extLst>
          </p:cNvPr>
          <p:cNvSpPr>
            <a:spLocks noGrp="1"/>
          </p:cNvSpPr>
          <p:nvPr>
            <p:ph type="ftr" sz="quarter" idx="11"/>
          </p:nvPr>
        </p:nvSpPr>
        <p:spPr>
          <a:xfrm>
            <a:off x="3892062" y="6199632"/>
            <a:ext cx="4407876" cy="365125"/>
          </a:xfrm>
        </p:spPr>
        <p:txBody>
          <a:bodyPr vert="horz" lIns="91440" tIns="45720" rIns="91440" bIns="45720" rtlCol="0" anchor="ctr">
            <a:normAutofit/>
          </a:bodyPr>
          <a:lstStyle/>
          <a:p>
            <a:pPr defTabSz="457200">
              <a:spcAft>
                <a:spcPts val="600"/>
              </a:spcAft>
            </a:pPr>
            <a:r>
              <a:rPr lang="en-US" sz="1100" kern="1200">
                <a:solidFill>
                  <a:schemeClr val="bg1">
                    <a:alpha val="80000"/>
                  </a:schemeClr>
                </a:solidFill>
                <a:latin typeface="+mn-lt"/>
                <a:ea typeface="+mn-ea"/>
                <a:cs typeface="+mn-cs"/>
              </a:rPr>
              <a:t>Blueprint for Men, Inc. (c) 2019</a:t>
            </a:r>
          </a:p>
        </p:txBody>
      </p:sp>
    </p:spTree>
    <p:extLst>
      <p:ext uri="{BB962C8B-B14F-4D97-AF65-F5344CB8AC3E}">
        <p14:creationId xmlns:p14="http://schemas.microsoft.com/office/powerpoint/2010/main" val="211474952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755" y="401945"/>
            <a:ext cx="10825811" cy="1559860"/>
          </a:xfrm>
        </p:spPr>
        <p:txBody>
          <a:bodyPr>
            <a:noAutofit/>
          </a:bodyPr>
          <a:lstStyle/>
          <a:p>
            <a:pPr algn="l"/>
            <a:r>
              <a:rPr lang="en-US" sz="4800" b="1" dirty="0">
                <a:latin typeface="Arial Black" panose="020B0A04020102020204" pitchFamily="34" charset="0"/>
              </a:rPr>
              <a:t>II. Problem: Manhood Crisis</a:t>
            </a:r>
            <a:endParaRPr lang="en-US" sz="2400" i="1" dirty="0">
              <a:latin typeface="+mn-lt"/>
            </a:endParaRPr>
          </a:p>
        </p:txBody>
      </p:sp>
      <p:sp>
        <p:nvSpPr>
          <p:cNvPr id="3" name="Subtitle 2"/>
          <p:cNvSpPr>
            <a:spLocks noGrp="1"/>
          </p:cNvSpPr>
          <p:nvPr>
            <p:ph type="subTitle" idx="1"/>
          </p:nvPr>
        </p:nvSpPr>
        <p:spPr/>
        <p:txBody>
          <a:bodyPr/>
          <a:lstStyle/>
          <a:p>
            <a:endParaRPr lang="en-US"/>
          </a:p>
        </p:txBody>
      </p:sp>
      <p:pic>
        <p:nvPicPr>
          <p:cNvPr id="9218" name="Picture 2" descr="http://gnfchurch.net/wp-content/uploads/2012/07/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 y="2262889"/>
            <a:ext cx="12188526" cy="326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DF9EA3D5-84CF-4408-83BC-6D16CEED8FEC}"/>
              </a:ext>
            </a:extLst>
          </p:cNvPr>
          <p:cNvPicPr>
            <a:picLocks noChangeAspect="1"/>
          </p:cNvPicPr>
          <p:nvPr/>
        </p:nvPicPr>
        <p:blipFill>
          <a:blip r:embed="rId3"/>
          <a:stretch>
            <a:fillRect/>
          </a:stretch>
        </p:blipFill>
        <p:spPr>
          <a:xfrm>
            <a:off x="9523849" y="3789439"/>
            <a:ext cx="2121909" cy="1468361"/>
          </a:xfrm>
          <a:prstGeom prst="rect">
            <a:avLst/>
          </a:prstGeom>
        </p:spPr>
      </p:pic>
    </p:spTree>
    <p:extLst>
      <p:ext uri="{BB962C8B-B14F-4D97-AF65-F5344CB8AC3E}">
        <p14:creationId xmlns:p14="http://schemas.microsoft.com/office/powerpoint/2010/main" val="3818863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uniform&#10;&#10;Description automatically generated">
            <a:extLst>
              <a:ext uri="{FF2B5EF4-FFF2-40B4-BE49-F238E27FC236}">
                <a16:creationId xmlns:a16="http://schemas.microsoft.com/office/drawing/2014/main" id="{8F6D1B97-8E53-4716-90A7-2DD7F44EDF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3433"/>
          <a:stretch/>
        </p:blipFill>
        <p:spPr>
          <a:xfrm>
            <a:off x="20" y="0"/>
            <a:ext cx="12191980" cy="6857990"/>
          </a:xfrm>
          <a:prstGeom prst="rect">
            <a:avLst/>
          </a:prstGeom>
        </p:spPr>
      </p:pic>
      <p:sp>
        <p:nvSpPr>
          <p:cNvPr id="2" name="Title 1">
            <a:extLst>
              <a:ext uri="{FF2B5EF4-FFF2-40B4-BE49-F238E27FC236}">
                <a16:creationId xmlns:a16="http://schemas.microsoft.com/office/drawing/2014/main" id="{A4FB337A-0B45-4805-8481-6872F9D691AE}"/>
              </a:ext>
            </a:extLst>
          </p:cNvPr>
          <p:cNvSpPr>
            <a:spLocks noGrp="1"/>
          </p:cNvSpPr>
          <p:nvPr>
            <p:ph type="title"/>
          </p:nvPr>
        </p:nvSpPr>
        <p:spPr>
          <a:xfrm>
            <a:off x="4558102" y="1388056"/>
            <a:ext cx="6897171" cy="4457696"/>
          </a:xfrm>
        </p:spPr>
        <p:txBody>
          <a:bodyPr vert="horz" lIns="91440" tIns="45720" rIns="91440" bIns="45720" rtlCol="0" anchor="ctr">
            <a:normAutofit/>
          </a:bodyPr>
          <a:lstStyle/>
          <a:p>
            <a:r>
              <a:rPr lang="en-US" sz="6000" b="1" dirty="0">
                <a:solidFill>
                  <a:srgbClr val="FFFFFF"/>
                </a:solidFill>
              </a:rPr>
              <a:t>It’s time to build </a:t>
            </a:r>
            <a:r>
              <a:rPr lang="en-US" sz="8000" b="1" dirty="0">
                <a:solidFill>
                  <a:srgbClr val="FFFFFF"/>
                </a:solidFill>
                <a:latin typeface="Arial Black" panose="020B0A04020102020204" pitchFamily="34" charset="0"/>
              </a:rPr>
              <a:t>Strong Men of God…</a:t>
            </a:r>
            <a:endParaRPr lang="en-US" sz="8000" dirty="0">
              <a:solidFill>
                <a:srgbClr val="FFFFFF"/>
              </a:solidFill>
              <a:latin typeface="Arial Black" panose="020B0A04020102020204" pitchFamily="34" charset="0"/>
            </a:endParaRPr>
          </a:p>
        </p:txBody>
      </p:sp>
      <p:cxnSp>
        <p:nvCxnSpPr>
          <p:cNvPr id="22" name="Straight Connector 2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FF46E45-A5BB-4A82-9B3F-D64378B9AAC8}"/>
              </a:ext>
            </a:extLst>
          </p:cNvPr>
          <p:cNvSpPr>
            <a:spLocks noGrp="1"/>
          </p:cNvSpPr>
          <p:nvPr>
            <p:ph type="ftr" sz="quarter" idx="11"/>
          </p:nvPr>
        </p:nvSpPr>
        <p:spPr>
          <a:xfrm>
            <a:off x="4654294" y="6356350"/>
            <a:ext cx="5648292"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330872586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uniform&#10;&#10;Description automatically generated">
            <a:extLst>
              <a:ext uri="{FF2B5EF4-FFF2-40B4-BE49-F238E27FC236}">
                <a16:creationId xmlns:a16="http://schemas.microsoft.com/office/drawing/2014/main" id="{8F6D1B97-8E53-4716-90A7-2DD7F44EDF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3433"/>
          <a:stretch/>
        </p:blipFill>
        <p:spPr>
          <a:xfrm>
            <a:off x="20" y="0"/>
            <a:ext cx="12191980" cy="6857990"/>
          </a:xfrm>
          <a:prstGeom prst="rect">
            <a:avLst/>
          </a:prstGeom>
        </p:spPr>
      </p:pic>
      <p:sp>
        <p:nvSpPr>
          <p:cNvPr id="2" name="Title 1">
            <a:extLst>
              <a:ext uri="{FF2B5EF4-FFF2-40B4-BE49-F238E27FC236}">
                <a16:creationId xmlns:a16="http://schemas.microsoft.com/office/drawing/2014/main" id="{A4FB337A-0B45-4805-8481-6872F9D691AE}"/>
              </a:ext>
            </a:extLst>
          </p:cNvPr>
          <p:cNvSpPr>
            <a:spLocks noGrp="1"/>
          </p:cNvSpPr>
          <p:nvPr>
            <p:ph type="title"/>
          </p:nvPr>
        </p:nvSpPr>
        <p:spPr>
          <a:xfrm>
            <a:off x="4387349" y="1200152"/>
            <a:ext cx="6897171" cy="4457696"/>
          </a:xfrm>
        </p:spPr>
        <p:txBody>
          <a:bodyPr vert="horz" lIns="91440" tIns="45720" rIns="91440" bIns="45720" rtlCol="0" anchor="ctr">
            <a:normAutofit/>
          </a:bodyPr>
          <a:lstStyle/>
          <a:p>
            <a:r>
              <a:rPr lang="en-US" sz="6000" b="1" dirty="0">
                <a:solidFill>
                  <a:srgbClr val="FFFFFF"/>
                </a:solidFill>
              </a:rPr>
              <a:t>that build </a:t>
            </a:r>
            <a:r>
              <a:rPr lang="en-US" sz="8000" b="1" dirty="0">
                <a:solidFill>
                  <a:srgbClr val="FFFFFF"/>
                </a:solidFill>
                <a:latin typeface="Arial Black" panose="020B0A04020102020204" pitchFamily="34" charset="0"/>
              </a:rPr>
              <a:t>Strong Families…</a:t>
            </a:r>
            <a:endParaRPr lang="en-US" sz="8000" dirty="0">
              <a:solidFill>
                <a:srgbClr val="FFFFFF"/>
              </a:solidFill>
              <a:latin typeface="Arial Black" panose="020B0A04020102020204" pitchFamily="34" charset="0"/>
            </a:endParaRPr>
          </a:p>
        </p:txBody>
      </p:sp>
      <p:cxnSp>
        <p:nvCxnSpPr>
          <p:cNvPr id="15" name="Straight Connector 1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FF46E45-A5BB-4A82-9B3F-D64378B9AAC8}"/>
              </a:ext>
            </a:extLst>
          </p:cNvPr>
          <p:cNvSpPr>
            <a:spLocks noGrp="1"/>
          </p:cNvSpPr>
          <p:nvPr>
            <p:ph type="ftr" sz="quarter" idx="11"/>
          </p:nvPr>
        </p:nvSpPr>
        <p:spPr>
          <a:xfrm>
            <a:off x="4654294" y="6356350"/>
            <a:ext cx="5648292"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3042113031"/>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uniform&#10;&#10;Description automatically generated">
            <a:extLst>
              <a:ext uri="{FF2B5EF4-FFF2-40B4-BE49-F238E27FC236}">
                <a16:creationId xmlns:a16="http://schemas.microsoft.com/office/drawing/2014/main" id="{8F6D1B97-8E53-4716-90A7-2DD7F44EDF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3433"/>
          <a:stretch/>
        </p:blipFill>
        <p:spPr>
          <a:xfrm>
            <a:off x="20" y="0"/>
            <a:ext cx="12191980" cy="6857990"/>
          </a:xfrm>
          <a:prstGeom prst="rect">
            <a:avLst/>
          </a:prstGeom>
        </p:spPr>
      </p:pic>
      <p:sp>
        <p:nvSpPr>
          <p:cNvPr id="2" name="Title 1">
            <a:extLst>
              <a:ext uri="{FF2B5EF4-FFF2-40B4-BE49-F238E27FC236}">
                <a16:creationId xmlns:a16="http://schemas.microsoft.com/office/drawing/2014/main" id="{A4FB337A-0B45-4805-8481-6872F9D691AE}"/>
              </a:ext>
            </a:extLst>
          </p:cNvPr>
          <p:cNvSpPr>
            <a:spLocks noGrp="1"/>
          </p:cNvSpPr>
          <p:nvPr>
            <p:ph type="title"/>
          </p:nvPr>
        </p:nvSpPr>
        <p:spPr>
          <a:xfrm>
            <a:off x="4387349" y="1200152"/>
            <a:ext cx="6897171" cy="4457696"/>
          </a:xfrm>
        </p:spPr>
        <p:txBody>
          <a:bodyPr vert="horz" lIns="91440" tIns="45720" rIns="91440" bIns="45720" rtlCol="0" anchor="ctr">
            <a:normAutofit/>
          </a:bodyPr>
          <a:lstStyle/>
          <a:p>
            <a:r>
              <a:rPr lang="en-US" sz="6000" b="1" dirty="0">
                <a:solidFill>
                  <a:srgbClr val="FFFFFF"/>
                </a:solidFill>
              </a:rPr>
              <a:t>that build a </a:t>
            </a:r>
            <a:r>
              <a:rPr lang="en-US" sz="8000" b="1" dirty="0">
                <a:solidFill>
                  <a:srgbClr val="FFFFFF"/>
                </a:solidFill>
                <a:latin typeface="Arial Black" panose="020B0A04020102020204" pitchFamily="34" charset="0"/>
              </a:rPr>
              <a:t>Strong Church. </a:t>
            </a:r>
            <a:endParaRPr lang="en-US" sz="8000" dirty="0">
              <a:solidFill>
                <a:srgbClr val="FFFFFF"/>
              </a:solidFill>
              <a:latin typeface="Arial Black" panose="020B0A04020102020204" pitchFamily="34" charset="0"/>
            </a:endParaRPr>
          </a:p>
        </p:txBody>
      </p:sp>
      <p:cxnSp>
        <p:nvCxnSpPr>
          <p:cNvPr id="15" name="Straight Connector 1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FF46E45-A5BB-4A82-9B3F-D64378B9AAC8}"/>
              </a:ext>
            </a:extLst>
          </p:cNvPr>
          <p:cNvSpPr>
            <a:spLocks noGrp="1"/>
          </p:cNvSpPr>
          <p:nvPr>
            <p:ph type="ftr" sz="quarter" idx="11"/>
          </p:nvPr>
        </p:nvSpPr>
        <p:spPr>
          <a:xfrm>
            <a:off x="4654294" y="6356350"/>
            <a:ext cx="5648292"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2002207330"/>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uniform&#10;&#10;Description automatically generated">
            <a:extLst>
              <a:ext uri="{FF2B5EF4-FFF2-40B4-BE49-F238E27FC236}">
                <a16:creationId xmlns:a16="http://schemas.microsoft.com/office/drawing/2014/main" id="{8F6D1B97-8E53-4716-90A7-2DD7F44EDF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3433"/>
          <a:stretch/>
        </p:blipFill>
        <p:spPr>
          <a:xfrm>
            <a:off x="20" y="0"/>
            <a:ext cx="12191980" cy="6857990"/>
          </a:xfrm>
          <a:prstGeom prst="rect">
            <a:avLst/>
          </a:prstGeom>
        </p:spPr>
      </p:pic>
      <p:sp>
        <p:nvSpPr>
          <p:cNvPr id="2" name="Title 1">
            <a:extLst>
              <a:ext uri="{FF2B5EF4-FFF2-40B4-BE49-F238E27FC236}">
                <a16:creationId xmlns:a16="http://schemas.microsoft.com/office/drawing/2014/main" id="{A4FB337A-0B45-4805-8481-6872F9D691AE}"/>
              </a:ext>
            </a:extLst>
          </p:cNvPr>
          <p:cNvSpPr>
            <a:spLocks noGrp="1"/>
          </p:cNvSpPr>
          <p:nvPr>
            <p:ph type="title"/>
          </p:nvPr>
        </p:nvSpPr>
        <p:spPr>
          <a:xfrm>
            <a:off x="4387349" y="594360"/>
            <a:ext cx="6897171" cy="5063488"/>
          </a:xfrm>
        </p:spPr>
        <p:txBody>
          <a:bodyPr vert="horz" lIns="91440" tIns="45720" rIns="91440" bIns="45720" rtlCol="0" anchor="ctr">
            <a:normAutofit/>
          </a:bodyPr>
          <a:lstStyle/>
          <a:p>
            <a:r>
              <a:rPr lang="en-US" sz="6000" b="1" dirty="0">
                <a:solidFill>
                  <a:srgbClr val="FFFFFF"/>
                </a:solidFill>
              </a:rPr>
              <a:t>Let’s build a </a:t>
            </a:r>
            <a:br>
              <a:rPr lang="en-US" sz="6000" b="1" dirty="0">
                <a:solidFill>
                  <a:srgbClr val="FFFFFF"/>
                </a:solidFill>
              </a:rPr>
            </a:br>
            <a:r>
              <a:rPr lang="en-US" sz="8000" b="1" dirty="0">
                <a:solidFill>
                  <a:srgbClr val="FFFFFF"/>
                </a:solidFill>
                <a:latin typeface="Arial Black" panose="020B0A04020102020204" pitchFamily="34" charset="0"/>
              </a:rPr>
              <a:t>Strong Men’s Ministry  </a:t>
            </a:r>
            <a:br>
              <a:rPr lang="en-US" sz="8000" b="1" dirty="0">
                <a:solidFill>
                  <a:srgbClr val="FFFFFF"/>
                </a:solidFill>
                <a:latin typeface="Arial Black" panose="020B0A04020102020204" pitchFamily="34" charset="0"/>
              </a:rPr>
            </a:br>
            <a:r>
              <a:rPr lang="en-US" sz="5300" dirty="0">
                <a:solidFill>
                  <a:srgbClr val="FFFFFF"/>
                </a:solidFill>
                <a:latin typeface="+mn-lt"/>
              </a:rPr>
              <a:t>and get the job done!</a:t>
            </a:r>
          </a:p>
        </p:txBody>
      </p:sp>
      <p:cxnSp>
        <p:nvCxnSpPr>
          <p:cNvPr id="15" name="Straight Connector 1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FF46E45-A5BB-4A82-9B3F-D64378B9AAC8}"/>
              </a:ext>
            </a:extLst>
          </p:cNvPr>
          <p:cNvSpPr>
            <a:spLocks noGrp="1"/>
          </p:cNvSpPr>
          <p:nvPr>
            <p:ph type="ftr" sz="quarter" idx="11"/>
          </p:nvPr>
        </p:nvSpPr>
        <p:spPr>
          <a:xfrm>
            <a:off x="4654294" y="6356350"/>
            <a:ext cx="5648292"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1490790447"/>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wearing a uniform&#10;&#10;Description automatically generated">
            <a:extLst>
              <a:ext uri="{FF2B5EF4-FFF2-40B4-BE49-F238E27FC236}">
                <a16:creationId xmlns:a16="http://schemas.microsoft.com/office/drawing/2014/main" id="{8F6D1B97-8E53-4716-90A7-2DD7F44EDF1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3433"/>
          <a:stretch/>
        </p:blipFill>
        <p:spPr>
          <a:xfrm>
            <a:off x="20" y="0"/>
            <a:ext cx="12191980" cy="6857990"/>
          </a:xfrm>
          <a:prstGeom prst="rect">
            <a:avLst/>
          </a:prstGeom>
        </p:spPr>
      </p:pic>
      <p:sp>
        <p:nvSpPr>
          <p:cNvPr id="2" name="Title 1">
            <a:extLst>
              <a:ext uri="{FF2B5EF4-FFF2-40B4-BE49-F238E27FC236}">
                <a16:creationId xmlns:a16="http://schemas.microsoft.com/office/drawing/2014/main" id="{A4FB337A-0B45-4805-8481-6872F9D691AE}"/>
              </a:ext>
            </a:extLst>
          </p:cNvPr>
          <p:cNvSpPr>
            <a:spLocks noGrp="1"/>
          </p:cNvSpPr>
          <p:nvPr>
            <p:ph type="title"/>
          </p:nvPr>
        </p:nvSpPr>
        <p:spPr>
          <a:xfrm>
            <a:off x="4387349" y="1200152"/>
            <a:ext cx="6897171" cy="4457696"/>
          </a:xfrm>
        </p:spPr>
        <p:txBody>
          <a:bodyPr vert="horz" lIns="91440" tIns="45720" rIns="91440" bIns="45720" rtlCol="0" anchor="ctr">
            <a:normAutofit/>
          </a:bodyPr>
          <a:lstStyle/>
          <a:p>
            <a:r>
              <a:rPr lang="en-US" sz="6000" b="1" dirty="0">
                <a:solidFill>
                  <a:srgbClr val="FFFFFF"/>
                </a:solidFill>
                <a:latin typeface="Arial Black" panose="020B0A04020102020204" pitchFamily="34" charset="0"/>
                <a:cs typeface="Arial" panose="020B0604020202020204" pitchFamily="34" charset="0"/>
              </a:rPr>
              <a:t>VISION 2020</a:t>
            </a:r>
            <a:br>
              <a:rPr lang="en-US" sz="6000" b="1" dirty="0">
                <a:solidFill>
                  <a:srgbClr val="FFFFFF"/>
                </a:solidFill>
                <a:latin typeface="Arial Black" panose="020B0A04020102020204" pitchFamily="34" charset="0"/>
                <a:cs typeface="Arial" panose="020B0604020202020204" pitchFamily="34" charset="0"/>
              </a:rPr>
            </a:br>
            <a:r>
              <a:rPr lang="en-US" sz="2400" b="1" dirty="0">
                <a:solidFill>
                  <a:srgbClr val="FFFFFF"/>
                </a:solidFill>
                <a:latin typeface="+mn-lt"/>
                <a:cs typeface="Arial" panose="020B0604020202020204" pitchFamily="34" charset="0"/>
              </a:rPr>
              <a:t>Building Strong Men of God in the Southern Union</a:t>
            </a:r>
            <a:endParaRPr lang="en-US" sz="2400" b="1" dirty="0">
              <a:solidFill>
                <a:srgbClr val="FFFFFF"/>
              </a:solidFill>
              <a:latin typeface="+mn-lt"/>
            </a:endParaRPr>
          </a:p>
        </p:txBody>
      </p:sp>
      <p:cxnSp>
        <p:nvCxnSpPr>
          <p:cNvPr id="15" name="Straight Connector 1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FF46E45-A5BB-4A82-9B3F-D64378B9AAC8}"/>
              </a:ext>
            </a:extLst>
          </p:cNvPr>
          <p:cNvSpPr>
            <a:spLocks noGrp="1"/>
          </p:cNvSpPr>
          <p:nvPr>
            <p:ph type="ftr" sz="quarter" idx="11"/>
          </p:nvPr>
        </p:nvSpPr>
        <p:spPr>
          <a:xfrm>
            <a:off x="4654294" y="6356350"/>
            <a:ext cx="5648292"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Blueprint for Men, Inc. (c) 2019</a:t>
            </a:r>
          </a:p>
        </p:txBody>
      </p:sp>
    </p:spTree>
    <p:extLst>
      <p:ext uri="{BB962C8B-B14F-4D97-AF65-F5344CB8AC3E}">
        <p14:creationId xmlns:p14="http://schemas.microsoft.com/office/powerpoint/2010/main" val="4224552549"/>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earing a uniform&#10;&#10;Description automatically generated">
            <a:extLst>
              <a:ext uri="{FF2B5EF4-FFF2-40B4-BE49-F238E27FC236}">
                <a16:creationId xmlns:a16="http://schemas.microsoft.com/office/drawing/2014/main" id="{7B350379-FB3E-4A16-9D80-439D933584E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433"/>
          <a:stretch/>
        </p:blipFill>
        <p:spPr>
          <a:xfrm>
            <a:off x="20" y="0"/>
            <a:ext cx="12191980" cy="6857990"/>
          </a:xfrm>
          <a:prstGeom prst="rect">
            <a:avLst/>
          </a:prstGeom>
        </p:spPr>
      </p:pic>
      <p:sp>
        <p:nvSpPr>
          <p:cNvPr id="2" name="Title 1">
            <a:extLst>
              <a:ext uri="{FF2B5EF4-FFF2-40B4-BE49-F238E27FC236}">
                <a16:creationId xmlns:a16="http://schemas.microsoft.com/office/drawing/2014/main" id="{5E237020-4540-4EC9-A24D-D0347C34A757}"/>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Arial Black" panose="020B0A04020102020204" pitchFamily="34" charset="0"/>
              </a:rPr>
              <a:t>Next Steps</a:t>
            </a:r>
          </a:p>
        </p:txBody>
      </p:sp>
      <p:cxnSp>
        <p:nvCxnSpPr>
          <p:cNvPr id="21"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0426DBF4-79C8-4380-B671-3A7BFA4AE531}"/>
              </a:ext>
            </a:extLst>
          </p:cNvPr>
          <p:cNvSpPr>
            <a:spLocks noGrp="1"/>
          </p:cNvSpPr>
          <p:nvPr>
            <p:ph idx="1"/>
          </p:nvPr>
        </p:nvSpPr>
        <p:spPr>
          <a:xfrm>
            <a:off x="5155379" y="1065862"/>
            <a:ext cx="6731820" cy="4726276"/>
          </a:xfrm>
        </p:spPr>
        <p:txBody>
          <a:bodyPr anchor="ctr">
            <a:normAutofit lnSpcReduction="10000"/>
          </a:bodyPr>
          <a:lstStyle/>
          <a:p>
            <a:r>
              <a:rPr lang="en-US" sz="3200" b="1" dirty="0">
                <a:solidFill>
                  <a:srgbClr val="FFFFFF"/>
                </a:solidFill>
              </a:rPr>
              <a:t>PRAY</a:t>
            </a:r>
          </a:p>
          <a:p>
            <a:pPr lvl="2"/>
            <a:r>
              <a:rPr lang="en-US" sz="2400" dirty="0">
                <a:solidFill>
                  <a:srgbClr val="FFFFFF"/>
                </a:solidFill>
              </a:rPr>
              <a:t>Prayerfully Consider VISION 2020 </a:t>
            </a:r>
          </a:p>
          <a:p>
            <a:r>
              <a:rPr lang="en-US" sz="3200" b="1" dirty="0">
                <a:solidFill>
                  <a:srgbClr val="FFFFFF"/>
                </a:solidFill>
              </a:rPr>
              <a:t>COMMIT</a:t>
            </a:r>
          </a:p>
          <a:p>
            <a:pPr lvl="2"/>
            <a:r>
              <a:rPr lang="en-US" sz="2400" dirty="0">
                <a:solidFill>
                  <a:srgbClr val="FFFFFF"/>
                </a:solidFill>
              </a:rPr>
              <a:t>Vote to Commit to VISION 2020</a:t>
            </a:r>
          </a:p>
          <a:p>
            <a:r>
              <a:rPr lang="en-US" sz="3200" b="1" dirty="0">
                <a:solidFill>
                  <a:srgbClr val="FFFFFF"/>
                </a:solidFill>
              </a:rPr>
              <a:t>EMPOWER</a:t>
            </a:r>
          </a:p>
          <a:p>
            <a:pPr lvl="2"/>
            <a:r>
              <a:rPr lang="en-US" sz="2400" dirty="0">
                <a:solidFill>
                  <a:srgbClr val="FFFFFF"/>
                </a:solidFill>
              </a:rPr>
              <a:t>Identify and Empower Leadership Team</a:t>
            </a:r>
          </a:p>
          <a:p>
            <a:r>
              <a:rPr lang="en-US" sz="3200" b="1" dirty="0">
                <a:solidFill>
                  <a:srgbClr val="FFFFFF"/>
                </a:solidFill>
              </a:rPr>
              <a:t>INVEST</a:t>
            </a:r>
          </a:p>
          <a:p>
            <a:pPr lvl="2"/>
            <a:r>
              <a:rPr lang="en-US" sz="2400" dirty="0">
                <a:solidFill>
                  <a:srgbClr val="FFFFFF"/>
                </a:solidFill>
              </a:rPr>
              <a:t>Invest Resources to Accomplish Goals</a:t>
            </a:r>
          </a:p>
          <a:p>
            <a:r>
              <a:rPr lang="en-US" sz="3200" b="1" dirty="0">
                <a:solidFill>
                  <a:srgbClr val="FFFFFF"/>
                </a:solidFill>
              </a:rPr>
              <a:t>ENGAGE</a:t>
            </a:r>
          </a:p>
          <a:p>
            <a:pPr lvl="2"/>
            <a:r>
              <a:rPr lang="en-US" sz="2400" dirty="0">
                <a:solidFill>
                  <a:srgbClr val="FFFFFF"/>
                </a:solidFill>
              </a:rPr>
              <a:t>Follow Plan and Make Adjustments</a:t>
            </a:r>
          </a:p>
          <a:p>
            <a:endParaRPr lang="en-US" sz="2000" dirty="0">
              <a:solidFill>
                <a:srgbClr val="FFFFFF"/>
              </a:solidFill>
            </a:endParaRPr>
          </a:p>
        </p:txBody>
      </p:sp>
      <p:sp>
        <p:nvSpPr>
          <p:cNvPr id="4" name="Footer Placeholder 3">
            <a:extLst>
              <a:ext uri="{FF2B5EF4-FFF2-40B4-BE49-F238E27FC236}">
                <a16:creationId xmlns:a16="http://schemas.microsoft.com/office/drawing/2014/main" id="{4047E5DA-D0EA-4252-AFBC-8BBDD29E5D46}"/>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Blueprint for Men, Inc. (c) 2019</a:t>
            </a:r>
          </a:p>
        </p:txBody>
      </p:sp>
    </p:spTree>
    <p:extLst>
      <p:ext uri="{BB962C8B-B14F-4D97-AF65-F5344CB8AC3E}">
        <p14:creationId xmlns:p14="http://schemas.microsoft.com/office/powerpoint/2010/main" val="2968475067"/>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87ED67ED-EFA1-4432-B0A9-19D6CDC2F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67" y="809013"/>
            <a:ext cx="6856297" cy="4747985"/>
          </a:xfrm>
          <a:prstGeom prst="rect">
            <a:avLst/>
          </a:prstGeom>
        </p:spPr>
      </p:pic>
      <p:sp>
        <p:nvSpPr>
          <p:cNvPr id="4" name="Footer Placeholder 3">
            <a:extLst>
              <a:ext uri="{FF2B5EF4-FFF2-40B4-BE49-F238E27FC236}">
                <a16:creationId xmlns:a16="http://schemas.microsoft.com/office/drawing/2014/main" id="{D232E1D0-1255-4B45-918B-D4142955FBFC}"/>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chemeClr val="tx1">
                    <a:alpha val="80000"/>
                  </a:schemeClr>
                </a:solidFill>
              </a:rPr>
              <a:t>Blueprint for Men, Inc. (c) 2019</a:t>
            </a:r>
          </a:p>
        </p:txBody>
      </p:sp>
      <p:sp>
        <p:nvSpPr>
          <p:cNvPr id="2" name="TextBox 1">
            <a:extLst>
              <a:ext uri="{FF2B5EF4-FFF2-40B4-BE49-F238E27FC236}">
                <a16:creationId xmlns:a16="http://schemas.microsoft.com/office/drawing/2014/main" id="{8073A007-5EA2-4952-B007-EA4CB62C2776}"/>
              </a:ext>
            </a:extLst>
          </p:cNvPr>
          <p:cNvSpPr txBox="1"/>
          <p:nvPr/>
        </p:nvSpPr>
        <p:spPr>
          <a:xfrm>
            <a:off x="1559523" y="5674613"/>
            <a:ext cx="5824783" cy="646331"/>
          </a:xfrm>
          <a:prstGeom prst="rect">
            <a:avLst/>
          </a:prstGeom>
          <a:noFill/>
        </p:spPr>
        <p:txBody>
          <a:bodyPr wrap="square" rtlCol="0">
            <a:spAutoFit/>
          </a:bodyPr>
          <a:lstStyle/>
          <a:p>
            <a:pPr algn="ctr"/>
            <a:r>
              <a:rPr lang="en-US" sz="3600" dirty="0">
                <a:solidFill>
                  <a:schemeClr val="tx2">
                    <a:lumMod val="90000"/>
                  </a:schemeClr>
                </a:solidFill>
                <a:latin typeface="+mj-lt"/>
              </a:rPr>
              <a:t>www.blueprintformen.org</a:t>
            </a:r>
          </a:p>
        </p:txBody>
      </p:sp>
      <p:pic>
        <p:nvPicPr>
          <p:cNvPr id="5" name="Picture 4" descr="A person smiling for the camera&#10;&#10;Description automatically generated">
            <a:extLst>
              <a:ext uri="{FF2B5EF4-FFF2-40B4-BE49-F238E27FC236}">
                <a16:creationId xmlns:a16="http://schemas.microsoft.com/office/drawing/2014/main" id="{7FB8884F-9F36-446B-98A2-B8E94492D421}"/>
              </a:ext>
            </a:extLst>
          </p:cNvPr>
          <p:cNvPicPr>
            <a:picLocks noChangeAspect="1"/>
          </p:cNvPicPr>
          <p:nvPr/>
        </p:nvPicPr>
        <p:blipFill rotWithShape="1">
          <a:blip r:embed="rId3">
            <a:extLst>
              <a:ext uri="{28A0092B-C50C-407E-A947-70E740481C1C}">
                <a14:useLocalDpi xmlns:a14="http://schemas.microsoft.com/office/drawing/2010/main" val="0"/>
              </a:ext>
            </a:extLst>
          </a:blip>
          <a:srcRect l="22517" t="7150" r="20612" b="37386"/>
          <a:stretch/>
        </p:blipFill>
        <p:spPr>
          <a:xfrm>
            <a:off x="8650028" y="809013"/>
            <a:ext cx="2664155" cy="3250524"/>
          </a:xfrm>
          <a:prstGeom prst="rect">
            <a:avLst/>
          </a:prstGeom>
        </p:spPr>
      </p:pic>
      <p:sp>
        <p:nvSpPr>
          <p:cNvPr id="7" name="TextBox 6">
            <a:extLst>
              <a:ext uri="{FF2B5EF4-FFF2-40B4-BE49-F238E27FC236}">
                <a16:creationId xmlns:a16="http://schemas.microsoft.com/office/drawing/2014/main" id="{FAE219C6-BFE3-47CB-B925-3ED100A35740}"/>
              </a:ext>
            </a:extLst>
          </p:cNvPr>
          <p:cNvSpPr txBox="1"/>
          <p:nvPr/>
        </p:nvSpPr>
        <p:spPr>
          <a:xfrm>
            <a:off x="8650028" y="4258439"/>
            <a:ext cx="2865977" cy="1631216"/>
          </a:xfrm>
          <a:prstGeom prst="rect">
            <a:avLst/>
          </a:prstGeom>
          <a:noFill/>
        </p:spPr>
        <p:txBody>
          <a:bodyPr wrap="none" rtlCol="0">
            <a:spAutoFit/>
          </a:bodyPr>
          <a:lstStyle/>
          <a:p>
            <a:r>
              <a:rPr lang="en-US" sz="2800" dirty="0"/>
              <a:t>Marty Miller</a:t>
            </a:r>
          </a:p>
          <a:p>
            <a:r>
              <a:rPr lang="en-US" dirty="0"/>
              <a:t>Founder &amp; President</a:t>
            </a:r>
          </a:p>
          <a:p>
            <a:r>
              <a:rPr lang="en-US" dirty="0"/>
              <a:t>423-322-8491</a:t>
            </a:r>
          </a:p>
          <a:p>
            <a:r>
              <a:rPr lang="en-US" dirty="0"/>
              <a:t>marty@blueprintformen.org</a:t>
            </a:r>
          </a:p>
          <a:p>
            <a:endParaRPr lang="en-US" dirty="0"/>
          </a:p>
        </p:txBody>
      </p:sp>
    </p:spTree>
    <p:extLst>
      <p:ext uri="{BB962C8B-B14F-4D97-AF65-F5344CB8AC3E}">
        <p14:creationId xmlns:p14="http://schemas.microsoft.com/office/powerpoint/2010/main" val="16437824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D4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Men are </a:t>
            </a:r>
            <a:br>
              <a:rPr lang="en-US" sz="2600" b="1" kern="1200">
                <a:solidFill>
                  <a:srgbClr val="FFFFFF"/>
                </a:solidFill>
                <a:latin typeface="+mj-lt"/>
                <a:ea typeface="+mj-ea"/>
                <a:cs typeface="+mj-cs"/>
              </a:rPr>
            </a:br>
            <a:r>
              <a:rPr lang="en-US" sz="2600" b="1" kern="1200">
                <a:solidFill>
                  <a:srgbClr val="FFFFFF"/>
                </a:solidFill>
                <a:latin typeface="+mj-lt"/>
                <a:ea typeface="+mj-ea"/>
                <a:cs typeface="+mj-cs"/>
              </a:rPr>
              <a:t>Increasingly Secular</a:t>
            </a:r>
          </a:p>
        </p:txBody>
      </p:sp>
      <p:pic>
        <p:nvPicPr>
          <p:cNvPr id="2052" name="Picture 4" descr="http://misterroadtripper.files.wordpress.com/2010/08/tommy-guns.jpg"/>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14796" b="8595"/>
          <a:stretch/>
        </p:blipFill>
        <p:spPr bwMode="auto">
          <a:xfrm>
            <a:off x="4038600" y="1405619"/>
            <a:ext cx="7188199" cy="404337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AE5A7F-EA3F-43D3-A0D8-552E947A114F}"/>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01937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67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816352"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Men are </a:t>
            </a:r>
            <a:r>
              <a:rPr lang="en-US" sz="2600" b="1" dirty="0">
                <a:solidFill>
                  <a:srgbClr val="FFFFFF"/>
                </a:solidFill>
              </a:rPr>
              <a:t>I</a:t>
            </a:r>
            <a:r>
              <a:rPr lang="en-US" sz="2600" b="1" kern="1200" dirty="0">
                <a:solidFill>
                  <a:srgbClr val="FFFFFF"/>
                </a:solidFill>
                <a:latin typeface="+mj-lt"/>
                <a:ea typeface="+mj-ea"/>
                <a:cs typeface="+mj-cs"/>
              </a:rPr>
              <a:t>ncreasingly </a:t>
            </a:r>
            <a:r>
              <a:rPr lang="en-US" sz="2600" b="1" dirty="0">
                <a:solidFill>
                  <a:srgbClr val="FFFFFF"/>
                </a:solidFill>
              </a:rPr>
              <a:t>D</a:t>
            </a:r>
            <a:r>
              <a:rPr lang="en-US" sz="2600" b="1" kern="1200" dirty="0">
                <a:solidFill>
                  <a:srgbClr val="FFFFFF"/>
                </a:solidFill>
                <a:latin typeface="+mj-lt"/>
                <a:ea typeface="+mj-ea"/>
                <a:cs typeface="+mj-cs"/>
              </a:rPr>
              <a:t>isconnected </a:t>
            </a:r>
            <a:br>
              <a:rPr lang="en-US" sz="2600" b="1" kern="1200" dirty="0">
                <a:solidFill>
                  <a:srgbClr val="FFFFFF"/>
                </a:solidFill>
                <a:latin typeface="+mj-lt"/>
                <a:ea typeface="+mj-ea"/>
                <a:cs typeface="+mj-cs"/>
              </a:rPr>
            </a:br>
            <a:r>
              <a:rPr lang="en-US" sz="2600" b="1" kern="1200" dirty="0">
                <a:solidFill>
                  <a:srgbClr val="FFFFFF"/>
                </a:solidFill>
                <a:latin typeface="+mj-lt"/>
                <a:ea typeface="+mj-ea"/>
                <a:cs typeface="+mj-cs"/>
              </a:rPr>
              <a:t>in Marriage…</a:t>
            </a:r>
          </a:p>
        </p:txBody>
      </p:sp>
      <p:pic>
        <p:nvPicPr>
          <p:cNvPr id="6146" name="Picture 2" descr="http://www.charlestonscdivorce.com/wp-content/uploads/2011/09/Divorce-3.jpg"/>
          <p:cNvPicPr>
            <a:picLocks noChangeAspect="1" noChangeArrowheads="1"/>
          </p:cNvPicPr>
          <p:nvPr/>
        </p:nvPicPr>
        <p:blipFill rotWithShape="1">
          <a:blip r:embed="rId2">
            <a:extLst>
              <a:ext uri="{28A0092B-C50C-407E-A947-70E740481C1C}">
                <a14:useLocalDpi xmlns:a14="http://schemas.microsoft.com/office/drawing/2010/main" val="0"/>
              </a:ext>
            </a:extLst>
          </a:blip>
          <a:srcRect r="6764"/>
          <a:stretch/>
        </p:blipFill>
        <p:spPr bwMode="auto">
          <a:xfrm>
            <a:off x="5333972" y="961812"/>
            <a:ext cx="4597454" cy="49309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1D80E17-9559-4DDF-AB91-16588AE85E4A}"/>
              </a:ext>
            </a:extLst>
          </p:cNvPr>
          <p:cNvSpPr>
            <a:spLocks noGrp="1"/>
          </p:cNvSpPr>
          <p:nvPr>
            <p:ph type="ftr" sz="quarter" idx="11"/>
          </p:nvPr>
        </p:nvSpPr>
        <p:spPr/>
        <p:txBody>
          <a:bodyPr/>
          <a:lstStyle/>
          <a:p>
            <a:r>
              <a:rPr lang="en-US"/>
              <a:t>Blueprint for Men, Inc. (c) 2019</a:t>
            </a:r>
          </a:p>
        </p:txBody>
      </p:sp>
    </p:spTree>
    <p:extLst>
      <p:ext uri="{BB962C8B-B14F-4D97-AF65-F5344CB8AC3E}">
        <p14:creationId xmlns:p14="http://schemas.microsoft.com/office/powerpoint/2010/main" val="2487678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2756</TotalTime>
  <Words>2153</Words>
  <Application>Microsoft Office PowerPoint</Application>
  <PresentationFormat>Widescreen</PresentationFormat>
  <Paragraphs>405</Paragraphs>
  <Slides>76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Arial Black</vt:lpstr>
      <vt:lpstr>Baskerville Old Face</vt:lpstr>
      <vt:lpstr>Calibri</vt:lpstr>
      <vt:lpstr>Calibri Light</vt:lpstr>
      <vt:lpstr>Castellar</vt:lpstr>
      <vt:lpstr>Office Theme</vt:lpstr>
      <vt:lpstr>Vision 2020 A Strategic Plan to Build a Strong Men’s Ministry in the Southern Union of Seventh-day Adventists</vt:lpstr>
      <vt:lpstr>Presentation Outline</vt:lpstr>
      <vt:lpstr>I. Story: The Manhood Journey</vt:lpstr>
      <vt:lpstr>PowerPoint Presentation</vt:lpstr>
      <vt:lpstr>What’s Your Manhood Story?</vt:lpstr>
      <vt:lpstr>PowerPoint Presentation</vt:lpstr>
      <vt:lpstr>II. Problem: Manhood Crisis</vt:lpstr>
      <vt:lpstr>Men are  Increasingly Secular</vt:lpstr>
      <vt:lpstr>Men are Increasingly Disconnected  in Marriage…</vt:lpstr>
      <vt:lpstr>Men are increasingly disconnected from their children…</vt:lpstr>
      <vt:lpstr>Men Are Less Masculine</vt:lpstr>
      <vt:lpstr>Boys Are Struggling More in School</vt:lpstr>
      <vt:lpstr>Men Are Increasingly Addicted</vt:lpstr>
      <vt:lpstr>Young Men Are Not Maturing</vt:lpstr>
      <vt:lpstr>Men are Lacking Manly Skills</vt:lpstr>
      <vt:lpstr>Men are Lacking Direction and Purpose </vt:lpstr>
      <vt:lpstr>Men are Increasingly Isolated</vt:lpstr>
      <vt:lpstr> Why are men struggling?</vt:lpstr>
      <vt:lpstr>Strong Men of God SEEK OUT</vt:lpstr>
      <vt:lpstr>Outdoor  Risk Management</vt:lpstr>
      <vt:lpstr>Manhood  Risk Management</vt:lpstr>
      <vt:lpstr>REDUCING MEN’S  “Accident Potential” through…</vt:lpstr>
      <vt:lpstr>III. Solution: Strong Men of God </vt:lpstr>
      <vt:lpstr>Strong Men  of God</vt:lpstr>
      <vt:lpstr>Character Traits of Strong Men of God </vt:lpstr>
      <vt:lpstr>WANTED:  Men of Integrity</vt:lpstr>
      <vt:lpstr>Wanted: Men of Integrity</vt:lpstr>
      <vt:lpstr>WANTED:  Strong Family Leaders</vt:lpstr>
      <vt:lpstr>Wanted: Strong Family Leaders</vt:lpstr>
      <vt:lpstr>PowerPoint Presentation</vt:lpstr>
      <vt:lpstr>IV. System: Blueprint for Men</vt:lpstr>
      <vt:lpstr>Standing in the Gap</vt:lpstr>
      <vt:lpstr>Blueprint for Men Standing in the gap for the church since 2014</vt:lpstr>
      <vt:lpstr>Ministry  Funnel </vt:lpstr>
      <vt:lpstr>Blueprint for Men Provides</vt:lpstr>
      <vt:lpstr>1. BLUEPRINT FOR MEN EVENTS</vt:lpstr>
      <vt:lpstr>Blueprint Strategic Events  (Measured in Contact Man Hours)</vt:lpstr>
      <vt:lpstr>Strategic Event Testimony…</vt:lpstr>
      <vt:lpstr>2. BLUEPRINT FOR MEN  GROUPS</vt:lpstr>
      <vt:lpstr>Blueprint Network of Small Groups</vt:lpstr>
      <vt:lpstr>A. Manhood  Practical Living Strategies that Help Men Succeed and Lead in Every Stage of Life through…      Training     Certification     Mentoring     (Development Phase)  </vt:lpstr>
      <vt:lpstr>Manhood Education Testimony</vt:lpstr>
      <vt:lpstr>B. Discipleship  Spiritual Development for Every Man </vt:lpstr>
      <vt:lpstr>Men’s Discipleship Strategy</vt:lpstr>
      <vt:lpstr>Discipleship Group Testimony </vt:lpstr>
      <vt:lpstr>C. Recovery  Overcoming addiction through bible based recovery strategies. </vt:lpstr>
      <vt:lpstr>Recovery Group Testimony…</vt:lpstr>
      <vt:lpstr>3. BLUEPRINT FOR MEN LEADERSHIP (Development Phase)</vt:lpstr>
      <vt:lpstr>4. BLUEPRINT FOR MEN RESOURCES</vt:lpstr>
      <vt:lpstr>5. BLUEPRINT FOR MEN CONSULTING</vt:lpstr>
      <vt:lpstr>V. Vision: Expanding Horizons</vt:lpstr>
      <vt:lpstr>The Southern Union Men’s Leadership Summit  Cohutta Springs Conference Center  April 24-26, 2019</vt:lpstr>
      <vt:lpstr>Southern Union Conference of Seventh-day Adventists</vt:lpstr>
      <vt:lpstr> Southern Union  Men’s Ministry Challenges </vt:lpstr>
      <vt:lpstr> Southern Union  Men’s Ministry Solutions </vt:lpstr>
      <vt:lpstr>Vision 2020:  Building a Strong Men’s Ministry in the Southern Union</vt:lpstr>
      <vt:lpstr>VISION 2020 1  OUR IDENTITY</vt:lpstr>
      <vt:lpstr>VISION 2020  2. IDENTIFYING OUR MEN</vt:lpstr>
      <vt:lpstr>VISION 2020  3. REACHING OUR MEN</vt:lpstr>
      <vt:lpstr>VISION 2020  4. (RE)BUILDING OUR MEN</vt:lpstr>
      <vt:lpstr>VISION 2020  5.  BUILDING LEADERS</vt:lpstr>
      <vt:lpstr>VISION 2020  6. BUILDING COMMUNITY</vt:lpstr>
      <vt:lpstr>VISION 2020  7. BUILDING A MOVEMENT</vt:lpstr>
      <vt:lpstr>Vision 2020: Building a Movement of Men</vt:lpstr>
      <vt:lpstr>VI. Investing: Ministry Partners</vt:lpstr>
      <vt:lpstr>PowerPoint Presentation</vt:lpstr>
      <vt:lpstr>        </vt:lpstr>
      <vt:lpstr>CURRENT CHURCH MEN’S MINISTRY FINANCIAL INVESTMENT</vt:lpstr>
      <vt:lpstr>Men’s Ministry has the greatest potential to deliver the greatest Return on Investment  of any ministry in the church.</vt:lpstr>
      <vt:lpstr>It’s time to build Strong Men of God…</vt:lpstr>
      <vt:lpstr>that build Strong Families…</vt:lpstr>
      <vt:lpstr>that build a Strong Church. </vt:lpstr>
      <vt:lpstr>Let’s build a  Strong Men’s Ministry   and get the job done!</vt:lpstr>
      <vt:lpstr>VISION 2020 Building Strong Men of God in the Southern Union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Blueprint for Men The Proven Plan for Building Strong Men of God</dc:title>
  <dc:creator>Marty Miller</dc:creator>
  <cp:lastModifiedBy>Marty Miller</cp:lastModifiedBy>
  <cp:revision>20</cp:revision>
  <dcterms:created xsi:type="dcterms:W3CDTF">2019-07-02T11:35:24Z</dcterms:created>
  <dcterms:modified xsi:type="dcterms:W3CDTF">2019-07-29T11:57:29Z</dcterms:modified>
</cp:coreProperties>
</file>